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80" r:id="rId6"/>
    <p:sldId id="269" r:id="rId7"/>
    <p:sldId id="275" r:id="rId8"/>
    <p:sldId id="313" r:id="rId9"/>
    <p:sldId id="314" r:id="rId10"/>
    <p:sldId id="321" r:id="rId11"/>
    <p:sldId id="281" r:id="rId12"/>
    <p:sldId id="322" r:id="rId13"/>
    <p:sldId id="315" r:id="rId14"/>
    <p:sldId id="316" r:id="rId15"/>
    <p:sldId id="317" r:id="rId16"/>
    <p:sldId id="323" r:id="rId17"/>
    <p:sldId id="282" r:id="rId18"/>
    <p:sldId id="318" r:id="rId19"/>
    <p:sldId id="319" r:id="rId20"/>
    <p:sldId id="320" r:id="rId21"/>
    <p:sldId id="324" r:id="rId22"/>
    <p:sldId id="279" r:id="rId2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0"/>
    <a:srgbClr val="F5802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2D524-0AEE-426C-8FF6-910096A480F4}" v="48" dt="2024-04-14T15:46:22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Durbecq" userId="2110cddf-1ff2-48c0-8246-27c705a57ebc" providerId="ADAL" clId="{EF89616E-FC36-4404-9007-719E39FCB12A}"/>
    <pc:docChg chg="undo custSel addSld delSld modSld sldOrd">
      <pc:chgData name="Sébastien Durbecq" userId="2110cddf-1ff2-48c0-8246-27c705a57ebc" providerId="ADAL" clId="{EF89616E-FC36-4404-9007-719E39FCB12A}" dt="2024-04-12T08:04:38.006" v="648" actId="14100"/>
      <pc:docMkLst>
        <pc:docMk/>
      </pc:docMkLst>
      <pc:sldChg chg="modSp mod">
        <pc:chgData name="Sébastien Durbecq" userId="2110cddf-1ff2-48c0-8246-27c705a57ebc" providerId="ADAL" clId="{EF89616E-FC36-4404-9007-719E39FCB12A}" dt="2024-04-12T06:57:57.423" v="36" actId="1076"/>
        <pc:sldMkLst>
          <pc:docMk/>
          <pc:sldMk cId="2085979754" sldId="275"/>
        </pc:sldMkLst>
        <pc:spChg chg="mod">
          <ac:chgData name="Sébastien Durbecq" userId="2110cddf-1ff2-48c0-8246-27c705a57ebc" providerId="ADAL" clId="{EF89616E-FC36-4404-9007-719E39FCB12A}" dt="2024-04-12T06:57:57.423" v="36" actId="1076"/>
          <ac:spMkLst>
            <pc:docMk/>
            <pc:sldMk cId="2085979754" sldId="275"/>
            <ac:spMk id="6" creationId="{C6F5D752-DF04-2BC1-1DA5-B0AA407A4287}"/>
          </ac:spMkLst>
        </pc:spChg>
      </pc:sldChg>
      <pc:sldChg chg="ord">
        <pc:chgData name="Sébastien Durbecq" userId="2110cddf-1ff2-48c0-8246-27c705a57ebc" providerId="ADAL" clId="{EF89616E-FC36-4404-9007-719E39FCB12A}" dt="2024-04-12T07:44:19.642" v="58"/>
        <pc:sldMkLst>
          <pc:docMk/>
          <pc:sldMk cId="777321698" sldId="279"/>
        </pc:sldMkLst>
      </pc:sldChg>
      <pc:sldChg chg="delSp modSp mod">
        <pc:chgData name="Sébastien Durbecq" userId="2110cddf-1ff2-48c0-8246-27c705a57ebc" providerId="ADAL" clId="{EF89616E-FC36-4404-9007-719E39FCB12A}" dt="2024-04-12T06:57:13.333" v="33" actId="404"/>
        <pc:sldMkLst>
          <pc:docMk/>
          <pc:sldMk cId="705491412" sldId="280"/>
        </pc:sldMkLst>
        <pc:spChg chg="mod">
          <ac:chgData name="Sébastien Durbecq" userId="2110cddf-1ff2-48c0-8246-27c705a57ebc" providerId="ADAL" clId="{EF89616E-FC36-4404-9007-719E39FCB12A}" dt="2024-04-12T06:56:52.423" v="14" actId="403"/>
          <ac:spMkLst>
            <pc:docMk/>
            <pc:sldMk cId="705491412" sldId="280"/>
            <ac:spMk id="3" creationId="{12F0B513-6286-88D9-497E-207F5EFDC524}"/>
          </ac:spMkLst>
        </pc:spChg>
        <pc:spChg chg="mod">
          <ac:chgData name="Sébastien Durbecq" userId="2110cddf-1ff2-48c0-8246-27c705a57ebc" providerId="ADAL" clId="{EF89616E-FC36-4404-9007-719E39FCB12A}" dt="2024-04-12T06:57:01.639" v="20" actId="403"/>
          <ac:spMkLst>
            <pc:docMk/>
            <pc:sldMk cId="705491412" sldId="280"/>
            <ac:spMk id="4" creationId="{A4BE20DC-9F15-E922-366D-F9F189C5F60C}"/>
          </ac:spMkLst>
        </pc:spChg>
        <pc:spChg chg="del">
          <ac:chgData name="Sébastien Durbecq" userId="2110cddf-1ff2-48c0-8246-27c705a57ebc" providerId="ADAL" clId="{EF89616E-FC36-4404-9007-719E39FCB12A}" dt="2024-04-12T06:56:38.916" v="2" actId="478"/>
          <ac:spMkLst>
            <pc:docMk/>
            <pc:sldMk cId="705491412" sldId="280"/>
            <ac:spMk id="5" creationId="{68C21C0B-742B-1E25-7413-F2152CD9710D}"/>
          </ac:spMkLst>
        </pc:spChg>
        <pc:spChg chg="mod">
          <ac:chgData name="Sébastien Durbecq" userId="2110cddf-1ff2-48c0-8246-27c705a57ebc" providerId="ADAL" clId="{EF89616E-FC36-4404-9007-719E39FCB12A}" dt="2024-04-12T06:57:13.333" v="33" actId="404"/>
          <ac:spMkLst>
            <pc:docMk/>
            <pc:sldMk cId="705491412" sldId="280"/>
            <ac:spMk id="6" creationId="{346230B1-4BD3-D74E-B9F5-30992F860928}"/>
          </ac:spMkLst>
        </pc:spChg>
        <pc:spChg chg="del">
          <ac:chgData name="Sébastien Durbecq" userId="2110cddf-1ff2-48c0-8246-27c705a57ebc" providerId="ADAL" clId="{EF89616E-FC36-4404-9007-719E39FCB12A}" dt="2024-04-12T06:56:35.436" v="0" actId="478"/>
          <ac:spMkLst>
            <pc:docMk/>
            <pc:sldMk cId="705491412" sldId="280"/>
            <ac:spMk id="7" creationId="{D1FBFBB1-E3C8-7E68-77E2-010F4444B094}"/>
          </ac:spMkLst>
        </pc:spChg>
        <pc:spChg chg="del">
          <ac:chgData name="Sébastien Durbecq" userId="2110cddf-1ff2-48c0-8246-27c705a57ebc" providerId="ADAL" clId="{EF89616E-FC36-4404-9007-719E39FCB12A}" dt="2024-04-12T06:56:40.303" v="3" actId="478"/>
          <ac:spMkLst>
            <pc:docMk/>
            <pc:sldMk cId="705491412" sldId="280"/>
            <ac:spMk id="8" creationId="{A0C4182B-16BC-6F07-8A4A-2FFDD8D827A0}"/>
          </ac:spMkLst>
        </pc:spChg>
        <pc:spChg chg="del">
          <ac:chgData name="Sébastien Durbecq" userId="2110cddf-1ff2-48c0-8246-27c705a57ebc" providerId="ADAL" clId="{EF89616E-FC36-4404-9007-719E39FCB12A}" dt="2024-04-12T06:56:41.770" v="4" actId="478"/>
          <ac:spMkLst>
            <pc:docMk/>
            <pc:sldMk cId="705491412" sldId="280"/>
            <ac:spMk id="9" creationId="{B303FA11-4942-DF0D-F0AC-B2EFACE3518A}"/>
          </ac:spMkLst>
        </pc:spChg>
        <pc:spChg chg="del">
          <ac:chgData name="Sébastien Durbecq" userId="2110cddf-1ff2-48c0-8246-27c705a57ebc" providerId="ADAL" clId="{EF89616E-FC36-4404-9007-719E39FCB12A}" dt="2024-04-12T06:56:36.530" v="1" actId="478"/>
          <ac:spMkLst>
            <pc:docMk/>
            <pc:sldMk cId="705491412" sldId="280"/>
            <ac:spMk id="10" creationId="{DF5E03BC-C156-7CEB-FA3C-A9B4C9772EE7}"/>
          </ac:spMkLst>
        </pc:spChg>
      </pc:sldChg>
      <pc:sldChg chg="modSp mod">
        <pc:chgData name="Sébastien Durbecq" userId="2110cddf-1ff2-48c0-8246-27c705a57ebc" providerId="ADAL" clId="{EF89616E-FC36-4404-9007-719E39FCB12A}" dt="2024-04-12T06:59:33.707" v="43" actId="403"/>
        <pc:sldMkLst>
          <pc:docMk/>
          <pc:sldMk cId="2802425060" sldId="283"/>
        </pc:sldMkLst>
        <pc:spChg chg="mod">
          <ac:chgData name="Sébastien Durbecq" userId="2110cddf-1ff2-48c0-8246-27c705a57ebc" providerId="ADAL" clId="{EF89616E-FC36-4404-9007-719E39FCB12A}" dt="2024-04-12T06:59:33.707" v="43" actId="403"/>
          <ac:spMkLst>
            <pc:docMk/>
            <pc:sldMk cId="2802425060" sldId="283"/>
            <ac:spMk id="6" creationId="{C6F5D752-DF04-2BC1-1DA5-B0AA407A4287}"/>
          </ac:spMkLst>
        </pc:spChg>
      </pc:sldChg>
      <pc:sldChg chg="modSp mod">
        <pc:chgData name="Sébastien Durbecq" userId="2110cddf-1ff2-48c0-8246-27c705a57ebc" providerId="ADAL" clId="{EF89616E-FC36-4404-9007-719E39FCB12A}" dt="2024-04-12T07:00:02.854" v="45" actId="113"/>
        <pc:sldMkLst>
          <pc:docMk/>
          <pc:sldMk cId="360611572" sldId="298"/>
        </pc:sldMkLst>
        <pc:spChg chg="mod">
          <ac:chgData name="Sébastien Durbecq" userId="2110cddf-1ff2-48c0-8246-27c705a57ebc" providerId="ADAL" clId="{EF89616E-FC36-4404-9007-719E39FCB12A}" dt="2024-04-12T07:00:02.854" v="45" actId="113"/>
          <ac:spMkLst>
            <pc:docMk/>
            <pc:sldMk cId="360611572" sldId="298"/>
            <ac:spMk id="2" creationId="{71CC5CEA-92BE-4BC3-BD98-B1C83835B272}"/>
          </ac:spMkLst>
        </pc:spChg>
      </pc:sldChg>
      <pc:sldChg chg="modSp mod">
        <pc:chgData name="Sébastien Durbecq" userId="2110cddf-1ff2-48c0-8246-27c705a57ebc" providerId="ADAL" clId="{EF89616E-FC36-4404-9007-719E39FCB12A}" dt="2024-04-12T07:43:50.275" v="51" actId="108"/>
        <pc:sldMkLst>
          <pc:docMk/>
          <pc:sldMk cId="231082092" sldId="302"/>
        </pc:sldMkLst>
        <pc:spChg chg="mod">
          <ac:chgData name="Sébastien Durbecq" userId="2110cddf-1ff2-48c0-8246-27c705a57ebc" providerId="ADAL" clId="{EF89616E-FC36-4404-9007-719E39FCB12A}" dt="2024-04-12T07:43:50.275" v="51" actId="108"/>
          <ac:spMkLst>
            <pc:docMk/>
            <pc:sldMk cId="231082092" sldId="302"/>
            <ac:spMk id="2" creationId="{C791E2FB-D1A5-4760-A5FD-DBD93138C6DB}"/>
          </ac:spMkLst>
        </pc:spChg>
      </pc:sldChg>
      <pc:sldChg chg="modSp mod">
        <pc:chgData name="Sébastien Durbecq" userId="2110cddf-1ff2-48c0-8246-27c705a57ebc" providerId="ADAL" clId="{EF89616E-FC36-4404-9007-719E39FCB12A}" dt="2024-04-12T07:00:08.779" v="46" actId="108"/>
        <pc:sldMkLst>
          <pc:docMk/>
          <pc:sldMk cId="1609763505" sldId="304"/>
        </pc:sldMkLst>
        <pc:spChg chg="mod">
          <ac:chgData name="Sébastien Durbecq" userId="2110cddf-1ff2-48c0-8246-27c705a57ebc" providerId="ADAL" clId="{EF89616E-FC36-4404-9007-719E39FCB12A}" dt="2024-04-12T07:00:08.779" v="46" actId="108"/>
          <ac:spMkLst>
            <pc:docMk/>
            <pc:sldMk cId="1609763505" sldId="304"/>
            <ac:spMk id="2" creationId="{FDA91FF3-3B6C-4DD1-87FC-AA55F0505512}"/>
          </ac:spMkLst>
        </pc:spChg>
      </pc:sldChg>
      <pc:sldChg chg="modSp mod">
        <pc:chgData name="Sébastien Durbecq" userId="2110cddf-1ff2-48c0-8246-27c705a57ebc" providerId="ADAL" clId="{EF89616E-FC36-4404-9007-719E39FCB12A}" dt="2024-04-12T07:44:06.528" v="54" actId="108"/>
        <pc:sldMkLst>
          <pc:docMk/>
          <pc:sldMk cId="480928616" sldId="305"/>
        </pc:sldMkLst>
        <pc:spChg chg="mod">
          <ac:chgData name="Sébastien Durbecq" userId="2110cddf-1ff2-48c0-8246-27c705a57ebc" providerId="ADAL" clId="{EF89616E-FC36-4404-9007-719E39FCB12A}" dt="2024-04-12T07:44:03.520" v="53" actId="108"/>
          <ac:spMkLst>
            <pc:docMk/>
            <pc:sldMk cId="480928616" sldId="305"/>
            <ac:spMk id="2" creationId="{71CC5CEA-92BE-4BC3-BD98-B1C83835B272}"/>
          </ac:spMkLst>
        </pc:spChg>
        <pc:spChg chg="mod">
          <ac:chgData name="Sébastien Durbecq" userId="2110cddf-1ff2-48c0-8246-27c705a57ebc" providerId="ADAL" clId="{EF89616E-FC36-4404-9007-719E39FCB12A}" dt="2024-04-12T07:44:06.528" v="54" actId="108"/>
          <ac:spMkLst>
            <pc:docMk/>
            <pc:sldMk cId="480928616" sldId="305"/>
            <ac:spMk id="7" creationId="{242B2F8A-1BE1-CA78-D9FD-C87C3C4163A2}"/>
          </ac:spMkLst>
        </pc:spChg>
      </pc:sldChg>
      <pc:sldChg chg="modSp mod">
        <pc:chgData name="Sébastien Durbecq" userId="2110cddf-1ff2-48c0-8246-27c705a57ebc" providerId="ADAL" clId="{EF89616E-FC36-4404-9007-719E39FCB12A}" dt="2024-04-12T07:43:59.715" v="52" actId="108"/>
        <pc:sldMkLst>
          <pc:docMk/>
          <pc:sldMk cId="1144076585" sldId="306"/>
        </pc:sldMkLst>
        <pc:spChg chg="mod">
          <ac:chgData name="Sébastien Durbecq" userId="2110cddf-1ff2-48c0-8246-27c705a57ebc" providerId="ADAL" clId="{EF89616E-FC36-4404-9007-719E39FCB12A}" dt="2024-04-12T07:43:59.715" v="52" actId="108"/>
          <ac:spMkLst>
            <pc:docMk/>
            <pc:sldMk cId="1144076585" sldId="306"/>
            <ac:spMk id="2" creationId="{71CC5CEA-92BE-4BC3-BD98-B1C83835B272}"/>
          </ac:spMkLst>
        </pc:spChg>
      </pc:sldChg>
      <pc:sldChg chg="modSp mod">
        <pc:chgData name="Sébastien Durbecq" userId="2110cddf-1ff2-48c0-8246-27c705a57ebc" providerId="ADAL" clId="{EF89616E-FC36-4404-9007-719E39FCB12A}" dt="2024-04-12T07:00:22.321" v="47" actId="108"/>
        <pc:sldMkLst>
          <pc:docMk/>
          <pc:sldMk cId="2030869699" sldId="307"/>
        </pc:sldMkLst>
        <pc:spChg chg="mod">
          <ac:chgData name="Sébastien Durbecq" userId="2110cddf-1ff2-48c0-8246-27c705a57ebc" providerId="ADAL" clId="{EF89616E-FC36-4404-9007-719E39FCB12A}" dt="2024-04-12T07:00:22.321" v="47" actId="108"/>
          <ac:spMkLst>
            <pc:docMk/>
            <pc:sldMk cId="2030869699" sldId="307"/>
            <ac:spMk id="2" creationId="{71CC5CEA-92BE-4BC3-BD98-B1C83835B272}"/>
          </ac:spMkLst>
        </pc:spChg>
      </pc:sldChg>
      <pc:sldChg chg="addSp delSp modSp add mod">
        <pc:chgData name="Sébastien Durbecq" userId="2110cddf-1ff2-48c0-8246-27c705a57ebc" providerId="ADAL" clId="{EF89616E-FC36-4404-9007-719E39FCB12A}" dt="2024-04-12T07:45:32.591" v="80" actId="14100"/>
        <pc:sldMkLst>
          <pc:docMk/>
          <pc:sldMk cId="1579781847" sldId="309"/>
        </pc:sldMkLst>
        <pc:spChg chg="mod">
          <ac:chgData name="Sébastien Durbecq" userId="2110cddf-1ff2-48c0-8246-27c705a57ebc" providerId="ADAL" clId="{EF89616E-FC36-4404-9007-719E39FCB12A}" dt="2024-04-12T07:45:13.062" v="73" actId="790"/>
          <ac:spMkLst>
            <pc:docMk/>
            <pc:sldMk cId="1579781847" sldId="309"/>
            <ac:spMk id="2" creationId="{71CC5CEA-92BE-4BC3-BD98-B1C83835B272}"/>
          </ac:spMkLst>
        </pc:spChg>
        <pc:picChg chg="del mod">
          <ac:chgData name="Sébastien Durbecq" userId="2110cddf-1ff2-48c0-8246-27c705a57ebc" providerId="ADAL" clId="{EF89616E-FC36-4404-9007-719E39FCB12A}" dt="2024-04-12T07:45:22.345" v="75" actId="478"/>
          <ac:picMkLst>
            <pc:docMk/>
            <pc:sldMk cId="1579781847" sldId="309"/>
            <ac:picMk id="3" creationId="{48AC6501-F460-9954-2B69-0AB264F3AC59}"/>
          </ac:picMkLst>
        </pc:picChg>
        <pc:picChg chg="del">
          <ac:chgData name="Sébastien Durbecq" userId="2110cddf-1ff2-48c0-8246-27c705a57ebc" providerId="ADAL" clId="{EF89616E-FC36-4404-9007-719E39FCB12A}" dt="2024-04-12T07:45:23.248" v="76" actId="478"/>
          <ac:picMkLst>
            <pc:docMk/>
            <pc:sldMk cId="1579781847" sldId="309"/>
            <ac:picMk id="4" creationId="{DA9AC8BA-1566-43EC-9507-76093CA8D82B}"/>
          </ac:picMkLst>
        </pc:picChg>
        <pc:picChg chg="del">
          <ac:chgData name="Sébastien Durbecq" userId="2110cddf-1ff2-48c0-8246-27c705a57ebc" providerId="ADAL" clId="{EF89616E-FC36-4404-9007-719E39FCB12A}" dt="2024-04-12T07:45:24.357" v="77" actId="478"/>
          <ac:picMkLst>
            <pc:docMk/>
            <pc:sldMk cId="1579781847" sldId="309"/>
            <ac:picMk id="5" creationId="{A59B5397-B834-570F-E8AE-66FDC1759166}"/>
          </ac:picMkLst>
        </pc:picChg>
        <pc:picChg chg="add mod">
          <ac:chgData name="Sébastien Durbecq" userId="2110cddf-1ff2-48c0-8246-27c705a57ebc" providerId="ADAL" clId="{EF89616E-FC36-4404-9007-719E39FCB12A}" dt="2024-04-12T07:45:32.591" v="80" actId="14100"/>
          <ac:picMkLst>
            <pc:docMk/>
            <pc:sldMk cId="1579781847" sldId="309"/>
            <ac:picMk id="6" creationId="{5D8CF845-544B-4D2B-404B-A7C57BA4CF64}"/>
          </ac:picMkLst>
        </pc:picChg>
        <pc:picChg chg="add mod">
          <ac:chgData name="Sébastien Durbecq" userId="2110cddf-1ff2-48c0-8246-27c705a57ebc" providerId="ADAL" clId="{EF89616E-FC36-4404-9007-719E39FCB12A}" dt="2024-04-12T07:44:51.604" v="59"/>
          <ac:picMkLst>
            <pc:docMk/>
            <pc:sldMk cId="1579781847" sldId="309"/>
            <ac:picMk id="7" creationId="{CA598F04-83D5-CDAA-0D24-3DDBE0A8993E}"/>
          </ac:picMkLst>
        </pc:picChg>
        <pc:picChg chg="add mod">
          <ac:chgData name="Sébastien Durbecq" userId="2110cddf-1ff2-48c0-8246-27c705a57ebc" providerId="ADAL" clId="{EF89616E-FC36-4404-9007-719E39FCB12A}" dt="2024-04-12T07:44:51.604" v="59"/>
          <ac:picMkLst>
            <pc:docMk/>
            <pc:sldMk cId="1579781847" sldId="309"/>
            <ac:picMk id="8" creationId="{4C608115-3D0D-1B47-30A6-AF5F2D1502E7}"/>
          </ac:picMkLst>
        </pc:picChg>
        <pc:picChg chg="add mod">
          <ac:chgData name="Sébastien Durbecq" userId="2110cddf-1ff2-48c0-8246-27c705a57ebc" providerId="ADAL" clId="{EF89616E-FC36-4404-9007-719E39FCB12A}" dt="2024-04-12T07:44:51.604" v="59"/>
          <ac:picMkLst>
            <pc:docMk/>
            <pc:sldMk cId="1579781847" sldId="309"/>
            <ac:picMk id="9" creationId="{BF5C4482-2445-9605-E1AD-560F18FD7B35}"/>
          </ac:picMkLst>
        </pc:picChg>
        <pc:picChg chg="add mod">
          <ac:chgData name="Sébastien Durbecq" userId="2110cddf-1ff2-48c0-8246-27c705a57ebc" providerId="ADAL" clId="{EF89616E-FC36-4404-9007-719E39FCB12A}" dt="2024-04-12T07:44:51.604" v="59"/>
          <ac:picMkLst>
            <pc:docMk/>
            <pc:sldMk cId="1579781847" sldId="309"/>
            <ac:picMk id="10" creationId="{F29DA299-7963-AA06-94E1-7C96024D62B5}"/>
          </ac:picMkLst>
        </pc:picChg>
      </pc:sldChg>
      <pc:sldChg chg="add del">
        <pc:chgData name="Sébastien Durbecq" userId="2110cddf-1ff2-48c0-8246-27c705a57ebc" providerId="ADAL" clId="{EF89616E-FC36-4404-9007-719E39FCB12A}" dt="2024-04-12T07:44:12.105" v="55" actId="47"/>
        <pc:sldMkLst>
          <pc:docMk/>
          <pc:sldMk cId="2437448669" sldId="309"/>
        </pc:sldMkLst>
      </pc:sldChg>
      <pc:sldChg chg="modSp add del mod">
        <pc:chgData name="Sébastien Durbecq" userId="2110cddf-1ff2-48c0-8246-27c705a57ebc" providerId="ADAL" clId="{EF89616E-FC36-4404-9007-719E39FCB12A}" dt="2024-04-12T07:44:12.105" v="55" actId="47"/>
        <pc:sldMkLst>
          <pc:docMk/>
          <pc:sldMk cId="655743427" sldId="310"/>
        </pc:sldMkLst>
        <pc:spChg chg="mod">
          <ac:chgData name="Sébastien Durbecq" userId="2110cddf-1ff2-48c0-8246-27c705a57ebc" providerId="ADAL" clId="{EF89616E-FC36-4404-9007-719E39FCB12A}" dt="2024-04-12T07:43:39.003" v="50" actId="1076"/>
          <ac:spMkLst>
            <pc:docMk/>
            <pc:sldMk cId="655743427" sldId="310"/>
            <ac:spMk id="2" creationId="{71CC5CEA-92BE-4BC3-BD98-B1C83835B272}"/>
          </ac:spMkLst>
        </pc:spChg>
      </pc:sldChg>
      <pc:sldChg chg="addSp delSp modSp add mod">
        <pc:chgData name="Sébastien Durbecq" userId="2110cddf-1ff2-48c0-8246-27c705a57ebc" providerId="ADAL" clId="{EF89616E-FC36-4404-9007-719E39FCB12A}" dt="2024-04-12T08:04:38.006" v="648" actId="14100"/>
        <pc:sldMkLst>
          <pc:docMk/>
          <pc:sldMk cId="754485545" sldId="310"/>
        </pc:sldMkLst>
        <pc:spChg chg="mod">
          <ac:chgData name="Sébastien Durbecq" userId="2110cddf-1ff2-48c0-8246-27c705a57ebc" providerId="ADAL" clId="{EF89616E-FC36-4404-9007-719E39FCB12A}" dt="2024-04-12T07:50:49.858" v="117" actId="790"/>
          <ac:spMkLst>
            <pc:docMk/>
            <pc:sldMk cId="754485545" sldId="310"/>
            <ac:spMk id="2" creationId="{71CC5CEA-92BE-4BC3-BD98-B1C83835B272}"/>
          </ac:spMkLst>
        </pc:spChg>
        <pc:spChg chg="add del mod">
          <ac:chgData name="Sébastien Durbecq" userId="2110cddf-1ff2-48c0-8246-27c705a57ebc" providerId="ADAL" clId="{EF89616E-FC36-4404-9007-719E39FCB12A}" dt="2024-04-12T07:47:42.971" v="94" actId="478"/>
          <ac:spMkLst>
            <pc:docMk/>
            <pc:sldMk cId="754485545" sldId="310"/>
            <ac:spMk id="4" creationId="{CEEF6E42-ABCF-ED87-F4A0-EA3107684ADF}"/>
          </ac:spMkLst>
        </pc:spChg>
        <pc:spChg chg="add del mod">
          <ac:chgData name="Sébastien Durbecq" userId="2110cddf-1ff2-48c0-8246-27c705a57ebc" providerId="ADAL" clId="{EF89616E-FC36-4404-9007-719E39FCB12A}" dt="2024-04-12T07:50:40.974" v="116" actId="478"/>
          <ac:spMkLst>
            <pc:docMk/>
            <pc:sldMk cId="754485545" sldId="310"/>
            <ac:spMk id="14" creationId="{09412EAD-C18A-446A-95FF-9C3A26DC4A26}"/>
          </ac:spMkLst>
        </pc:spChg>
        <pc:grpChg chg="del">
          <ac:chgData name="Sébastien Durbecq" userId="2110cddf-1ff2-48c0-8246-27c705a57ebc" providerId="ADAL" clId="{EF89616E-FC36-4404-9007-719E39FCB12A}" dt="2024-04-12T07:46:09.399" v="81" actId="478"/>
          <ac:grpSpMkLst>
            <pc:docMk/>
            <pc:sldMk cId="754485545" sldId="310"/>
            <ac:grpSpMk id="10" creationId="{CD9E8CB6-670B-71E0-6EFE-733E171A3FDC}"/>
          </ac:grpSpMkLst>
        </pc:grp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3" creationId="{E650DFC6-6B23-9E20-0375-9FAE6D9F5A13}"/>
          </ac:picMkLst>
        </pc:pic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5" creationId="{28443906-04B4-AB1B-0FAC-D4F0DA89F587}"/>
          </ac:picMkLst>
        </pc:pic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6" creationId="{21A61A14-757A-0A1C-8299-CE71725A7F08}"/>
          </ac:picMkLst>
        </pc:pic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8" creationId="{252B4932-6CFB-E6AE-0C2F-A060BACF75E8}"/>
          </ac:picMkLst>
        </pc:pic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11" creationId="{6A256B6D-A084-F88E-A109-AA1E94EBCA52}"/>
          </ac:picMkLst>
        </pc:picChg>
        <pc:picChg chg="add del mod">
          <ac:chgData name="Sébastien Durbecq" userId="2110cddf-1ff2-48c0-8246-27c705a57ebc" providerId="ADAL" clId="{EF89616E-FC36-4404-9007-719E39FCB12A}" dt="2024-04-12T07:50:25.109" v="105" actId="478"/>
          <ac:picMkLst>
            <pc:docMk/>
            <pc:sldMk cId="754485545" sldId="310"/>
            <ac:picMk id="12" creationId="{C2F01F67-5802-364E-38DC-9667AFEE5161}"/>
          </ac:picMkLst>
        </pc:picChg>
        <pc:picChg chg="add mod">
          <ac:chgData name="Sébastien Durbecq" userId="2110cddf-1ff2-48c0-8246-27c705a57ebc" providerId="ADAL" clId="{EF89616E-FC36-4404-9007-719E39FCB12A}" dt="2024-04-12T08:04:32.284" v="645" actId="14100"/>
          <ac:picMkLst>
            <pc:docMk/>
            <pc:sldMk cId="754485545" sldId="310"/>
            <ac:picMk id="13" creationId="{1E2BC6A1-F98B-55DE-CB89-016A4ADE0E42}"/>
          </ac:picMkLst>
        </pc:picChg>
        <pc:picChg chg="add mod">
          <ac:chgData name="Sébastien Durbecq" userId="2110cddf-1ff2-48c0-8246-27c705a57ebc" providerId="ADAL" clId="{EF89616E-FC36-4404-9007-719E39FCB12A}" dt="2024-04-12T08:04:38.006" v="648" actId="14100"/>
          <ac:picMkLst>
            <pc:docMk/>
            <pc:sldMk cId="754485545" sldId="310"/>
            <ac:picMk id="16" creationId="{E73823E8-407E-281F-5F15-01B44510C6D4}"/>
          </ac:picMkLst>
        </pc:picChg>
      </pc:sldChg>
      <pc:sldChg chg="add del">
        <pc:chgData name="Sébastien Durbecq" userId="2110cddf-1ff2-48c0-8246-27c705a57ebc" providerId="ADAL" clId="{EF89616E-FC36-4404-9007-719E39FCB12A}" dt="2024-04-12T07:44:12.105" v="55" actId="47"/>
        <pc:sldMkLst>
          <pc:docMk/>
          <pc:sldMk cId="617168730" sldId="311"/>
        </pc:sldMkLst>
      </pc:sldChg>
      <pc:sldChg chg="addSp modSp add mod">
        <pc:chgData name="Sébastien Durbecq" userId="2110cddf-1ff2-48c0-8246-27c705a57ebc" providerId="ADAL" clId="{EF89616E-FC36-4404-9007-719E39FCB12A}" dt="2024-04-12T08:02:09.060" v="631" actId="1076"/>
        <pc:sldMkLst>
          <pc:docMk/>
          <pc:sldMk cId="3816340341" sldId="311"/>
        </pc:sldMkLst>
        <pc:spChg chg="mod">
          <ac:chgData name="Sébastien Durbecq" userId="2110cddf-1ff2-48c0-8246-27c705a57ebc" providerId="ADAL" clId="{EF89616E-FC36-4404-9007-719E39FCB12A}" dt="2024-04-12T08:01:42.097" v="627" actId="20577"/>
          <ac:spMkLst>
            <pc:docMk/>
            <pc:sldMk cId="3816340341" sldId="311"/>
            <ac:spMk id="6" creationId="{CDD7E1D8-115A-9D5D-D745-C1E2316AA73C}"/>
          </ac:spMkLst>
        </pc:spChg>
        <pc:spChg chg="mod">
          <ac:chgData name="Sébastien Durbecq" userId="2110cddf-1ff2-48c0-8246-27c705a57ebc" providerId="ADAL" clId="{EF89616E-FC36-4404-9007-719E39FCB12A}" dt="2024-04-12T08:01:59.524" v="629" actId="164"/>
          <ac:spMkLst>
            <pc:docMk/>
            <pc:sldMk cId="3816340341" sldId="311"/>
            <ac:spMk id="7" creationId="{242B2F8A-1BE1-CA78-D9FD-C87C3C4163A2}"/>
          </ac:spMkLst>
        </pc:spChg>
        <pc:spChg chg="mod">
          <ac:chgData name="Sébastien Durbecq" userId="2110cddf-1ff2-48c0-8246-27c705a57ebc" providerId="ADAL" clId="{EF89616E-FC36-4404-9007-719E39FCB12A}" dt="2024-04-12T08:01:59.524" v="629" actId="164"/>
          <ac:spMkLst>
            <pc:docMk/>
            <pc:sldMk cId="3816340341" sldId="311"/>
            <ac:spMk id="8" creationId="{411E69C3-E274-3934-0622-FCB635A19BC2}"/>
          </ac:spMkLst>
        </pc:spChg>
        <pc:grpChg chg="add mod">
          <ac:chgData name="Sébastien Durbecq" userId="2110cddf-1ff2-48c0-8246-27c705a57ebc" providerId="ADAL" clId="{EF89616E-FC36-4404-9007-719E39FCB12A}" dt="2024-04-12T08:02:09.060" v="631" actId="1076"/>
          <ac:grpSpMkLst>
            <pc:docMk/>
            <pc:sldMk cId="3816340341" sldId="311"/>
            <ac:grpSpMk id="3" creationId="{2A84792F-F903-F493-9401-E18411165809}"/>
          </ac:grpSpMkLst>
        </pc:grpChg>
      </pc:sldChg>
      <pc:sldChg chg="addSp delSp modSp add mod">
        <pc:chgData name="Sébastien Durbecq" userId="2110cddf-1ff2-48c0-8246-27c705a57ebc" providerId="ADAL" clId="{EF89616E-FC36-4404-9007-719E39FCB12A}" dt="2024-04-12T07:52:11.592" v="143" actId="14100"/>
        <pc:sldMkLst>
          <pc:docMk/>
          <pc:sldMk cId="3173731687" sldId="312"/>
        </pc:sldMkLst>
        <pc:spChg chg="mod">
          <ac:chgData name="Sébastien Durbecq" userId="2110cddf-1ff2-48c0-8246-27c705a57ebc" providerId="ADAL" clId="{EF89616E-FC36-4404-9007-719E39FCB12A}" dt="2024-04-12T07:52:11.592" v="143" actId="14100"/>
          <ac:spMkLst>
            <pc:docMk/>
            <pc:sldMk cId="3173731687" sldId="312"/>
            <ac:spMk id="2" creationId="{71CC5CEA-92BE-4BC3-BD98-B1C83835B272}"/>
          </ac:spMkLst>
        </pc:spChg>
        <pc:picChg chg="add mod">
          <ac:chgData name="Sébastien Durbecq" userId="2110cddf-1ff2-48c0-8246-27c705a57ebc" providerId="ADAL" clId="{EF89616E-FC36-4404-9007-719E39FCB12A}" dt="2024-04-12T07:52:07.386" v="141" actId="1076"/>
          <ac:picMkLst>
            <pc:docMk/>
            <pc:sldMk cId="3173731687" sldId="312"/>
            <ac:picMk id="3" creationId="{D42B5A63-9902-E197-7C5C-F3FA33D3BD10}"/>
          </ac:picMkLst>
        </pc:picChg>
        <pc:picChg chg="del">
          <ac:chgData name="Sébastien Durbecq" userId="2110cddf-1ff2-48c0-8246-27c705a57ebc" providerId="ADAL" clId="{EF89616E-FC36-4404-9007-719E39FCB12A}" dt="2024-04-12T07:51:58.525" v="138" actId="478"/>
          <ac:picMkLst>
            <pc:docMk/>
            <pc:sldMk cId="3173731687" sldId="312"/>
            <ac:picMk id="13" creationId="{1E2BC6A1-F98B-55DE-CB89-016A4ADE0E42}"/>
          </ac:picMkLst>
        </pc:picChg>
      </pc:sldChg>
    </pc:docChg>
  </pc:docChgLst>
  <pc:docChgLst>
    <pc:chgData name="Sébastien Durbecq" userId="2110cddf-1ff2-48c0-8246-27c705a57ebc" providerId="ADAL" clId="{1A270082-91F2-4A68-B81E-52093178003E}"/>
    <pc:docChg chg="undo custSel addSld delSld modSld sldOrd">
      <pc:chgData name="Sébastien Durbecq" userId="2110cddf-1ff2-48c0-8246-27c705a57ebc" providerId="ADAL" clId="{1A270082-91F2-4A68-B81E-52093178003E}" dt="2024-04-11T09:43:36.473" v="1579" actId="14100"/>
      <pc:docMkLst>
        <pc:docMk/>
      </pc:docMkLst>
      <pc:sldChg chg="modSp mod">
        <pc:chgData name="Sébastien Durbecq" userId="2110cddf-1ff2-48c0-8246-27c705a57ebc" providerId="ADAL" clId="{1A270082-91F2-4A68-B81E-52093178003E}" dt="2024-04-11T09:28:16.448" v="1019" actId="1076"/>
        <pc:sldMkLst>
          <pc:docMk/>
          <pc:sldMk cId="3544010623" sldId="256"/>
        </pc:sldMkLst>
        <pc:spChg chg="mod">
          <ac:chgData name="Sébastien Durbecq" userId="2110cddf-1ff2-48c0-8246-27c705a57ebc" providerId="ADAL" clId="{1A270082-91F2-4A68-B81E-52093178003E}" dt="2024-04-11T09:28:16.448" v="1019" actId="1076"/>
          <ac:spMkLst>
            <pc:docMk/>
            <pc:sldMk cId="3544010623" sldId="256"/>
            <ac:spMk id="2" creationId="{ACBAB7B6-1245-EB69-323C-309DBA058E78}"/>
          </ac:spMkLst>
        </pc:spChg>
      </pc:sldChg>
      <pc:sldChg chg="del">
        <pc:chgData name="Sébastien Durbecq" userId="2110cddf-1ff2-48c0-8246-27c705a57ebc" providerId="ADAL" clId="{1A270082-91F2-4A68-B81E-52093178003E}" dt="2024-04-11T07:10:04.617" v="190" actId="47"/>
        <pc:sldMkLst>
          <pc:docMk/>
          <pc:sldMk cId="1885355760" sldId="259"/>
        </pc:sldMkLst>
      </pc:sldChg>
      <pc:sldChg chg="del">
        <pc:chgData name="Sébastien Durbecq" userId="2110cddf-1ff2-48c0-8246-27c705a57ebc" providerId="ADAL" clId="{1A270082-91F2-4A68-B81E-52093178003E}" dt="2024-04-11T07:10:11.253" v="193" actId="47"/>
        <pc:sldMkLst>
          <pc:docMk/>
          <pc:sldMk cId="4217627222" sldId="262"/>
        </pc:sldMkLst>
      </pc:sldChg>
      <pc:sldChg chg="del">
        <pc:chgData name="Sébastien Durbecq" userId="2110cddf-1ff2-48c0-8246-27c705a57ebc" providerId="ADAL" clId="{1A270082-91F2-4A68-B81E-52093178003E}" dt="2024-04-11T07:10:08.768" v="192" actId="47"/>
        <pc:sldMkLst>
          <pc:docMk/>
          <pc:sldMk cId="3782705061" sldId="263"/>
        </pc:sldMkLst>
      </pc:sldChg>
      <pc:sldChg chg="del">
        <pc:chgData name="Sébastien Durbecq" userId="2110cddf-1ff2-48c0-8246-27c705a57ebc" providerId="ADAL" clId="{1A270082-91F2-4A68-B81E-52093178003E}" dt="2024-04-11T07:10:12.107" v="194" actId="47"/>
        <pc:sldMkLst>
          <pc:docMk/>
          <pc:sldMk cId="2467557897" sldId="264"/>
        </pc:sldMkLst>
      </pc:sldChg>
      <pc:sldChg chg="del">
        <pc:chgData name="Sébastien Durbecq" userId="2110cddf-1ff2-48c0-8246-27c705a57ebc" providerId="ADAL" clId="{1A270082-91F2-4A68-B81E-52093178003E}" dt="2024-04-11T07:10:13.915" v="195" actId="47"/>
        <pc:sldMkLst>
          <pc:docMk/>
          <pc:sldMk cId="1965083179" sldId="265"/>
        </pc:sldMkLst>
      </pc:sldChg>
      <pc:sldChg chg="del">
        <pc:chgData name="Sébastien Durbecq" userId="2110cddf-1ff2-48c0-8246-27c705a57ebc" providerId="ADAL" clId="{1A270082-91F2-4A68-B81E-52093178003E}" dt="2024-04-11T07:10:18.306" v="196" actId="47"/>
        <pc:sldMkLst>
          <pc:docMk/>
          <pc:sldMk cId="1863640166" sldId="266"/>
        </pc:sldMkLst>
      </pc:sldChg>
      <pc:sldChg chg="del">
        <pc:chgData name="Sébastien Durbecq" userId="2110cddf-1ff2-48c0-8246-27c705a57ebc" providerId="ADAL" clId="{1A270082-91F2-4A68-B81E-52093178003E}" dt="2024-04-11T07:10:25.040" v="198" actId="47"/>
        <pc:sldMkLst>
          <pc:docMk/>
          <pc:sldMk cId="3544218305" sldId="267"/>
        </pc:sldMkLst>
      </pc:sldChg>
      <pc:sldChg chg="del">
        <pc:chgData name="Sébastien Durbecq" userId="2110cddf-1ff2-48c0-8246-27c705a57ebc" providerId="ADAL" clId="{1A270082-91F2-4A68-B81E-52093178003E}" dt="2024-04-11T07:10:26.118" v="199" actId="47"/>
        <pc:sldMkLst>
          <pc:docMk/>
          <pc:sldMk cId="4085103060" sldId="268"/>
        </pc:sldMkLst>
      </pc:sldChg>
      <pc:sldChg chg="modSp mod">
        <pc:chgData name="Sébastien Durbecq" userId="2110cddf-1ff2-48c0-8246-27c705a57ebc" providerId="ADAL" clId="{1A270082-91F2-4A68-B81E-52093178003E}" dt="2024-04-11T06:58:08.476" v="38" actId="1076"/>
        <pc:sldMkLst>
          <pc:docMk/>
          <pc:sldMk cId="526025179" sldId="269"/>
        </pc:sldMkLst>
        <pc:spChg chg="mod">
          <ac:chgData name="Sébastien Durbecq" userId="2110cddf-1ff2-48c0-8246-27c705a57ebc" providerId="ADAL" clId="{1A270082-91F2-4A68-B81E-52093178003E}" dt="2024-04-11T06:58:08.476" v="38" actId="1076"/>
          <ac:spMkLst>
            <pc:docMk/>
            <pc:sldMk cId="526025179" sldId="269"/>
            <ac:spMk id="2" creationId="{73A0E27D-1863-8A53-A4FD-3A26847C145F}"/>
          </ac:spMkLst>
        </pc:spChg>
      </pc:sldChg>
      <pc:sldChg chg="del">
        <pc:chgData name="Sébastien Durbecq" userId="2110cddf-1ff2-48c0-8246-27c705a57ebc" providerId="ADAL" clId="{1A270082-91F2-4A68-B81E-52093178003E}" dt="2024-04-11T07:09:39.984" v="185" actId="47"/>
        <pc:sldMkLst>
          <pc:docMk/>
          <pc:sldMk cId="2367429266" sldId="270"/>
        </pc:sldMkLst>
      </pc:sldChg>
      <pc:sldChg chg="del">
        <pc:chgData name="Sébastien Durbecq" userId="2110cddf-1ff2-48c0-8246-27c705a57ebc" providerId="ADAL" clId="{1A270082-91F2-4A68-B81E-52093178003E}" dt="2024-04-11T07:09:41.971" v="186" actId="47"/>
        <pc:sldMkLst>
          <pc:docMk/>
          <pc:sldMk cId="6341707" sldId="271"/>
        </pc:sldMkLst>
      </pc:sldChg>
      <pc:sldChg chg="del">
        <pc:chgData name="Sébastien Durbecq" userId="2110cddf-1ff2-48c0-8246-27c705a57ebc" providerId="ADAL" clId="{1A270082-91F2-4A68-B81E-52093178003E}" dt="2024-04-11T07:09:51.905" v="187" actId="47"/>
        <pc:sldMkLst>
          <pc:docMk/>
          <pc:sldMk cId="2812477426" sldId="272"/>
        </pc:sldMkLst>
      </pc:sldChg>
      <pc:sldChg chg="del">
        <pc:chgData name="Sébastien Durbecq" userId="2110cddf-1ff2-48c0-8246-27c705a57ebc" providerId="ADAL" clId="{1A270082-91F2-4A68-B81E-52093178003E}" dt="2024-04-11T07:09:53.745" v="188" actId="47"/>
        <pc:sldMkLst>
          <pc:docMk/>
          <pc:sldMk cId="3108961339" sldId="273"/>
        </pc:sldMkLst>
      </pc:sldChg>
      <pc:sldChg chg="del">
        <pc:chgData name="Sébastien Durbecq" userId="2110cddf-1ff2-48c0-8246-27c705a57ebc" providerId="ADAL" clId="{1A270082-91F2-4A68-B81E-52093178003E}" dt="2024-04-11T07:09:55.328" v="189" actId="47"/>
        <pc:sldMkLst>
          <pc:docMk/>
          <pc:sldMk cId="803435638" sldId="274"/>
        </pc:sldMkLst>
      </pc:sldChg>
      <pc:sldChg chg="addSp delSp modSp mod ord">
        <pc:chgData name="Sébastien Durbecq" userId="2110cddf-1ff2-48c0-8246-27c705a57ebc" providerId="ADAL" clId="{1A270082-91F2-4A68-B81E-52093178003E}" dt="2024-04-11T07:01:23.655" v="149" actId="20577"/>
        <pc:sldMkLst>
          <pc:docMk/>
          <pc:sldMk cId="2085979754" sldId="275"/>
        </pc:sldMkLst>
        <pc:spChg chg="del">
          <ac:chgData name="Sébastien Durbecq" userId="2110cddf-1ff2-48c0-8246-27c705a57ebc" providerId="ADAL" clId="{1A270082-91F2-4A68-B81E-52093178003E}" dt="2024-04-11T07:00:13.159" v="107" actId="478"/>
          <ac:spMkLst>
            <pc:docMk/>
            <pc:sldMk cId="2085979754" sldId="275"/>
            <ac:spMk id="2" creationId="{5A55D558-CAA0-5012-A568-9E13BADC122B}"/>
          </ac:spMkLst>
        </pc:spChg>
        <pc:spChg chg="del">
          <ac:chgData name="Sébastien Durbecq" userId="2110cddf-1ff2-48c0-8246-27c705a57ebc" providerId="ADAL" clId="{1A270082-91F2-4A68-B81E-52093178003E}" dt="2024-04-11T07:00:13.159" v="107" actId="478"/>
          <ac:spMkLst>
            <pc:docMk/>
            <pc:sldMk cId="2085979754" sldId="275"/>
            <ac:spMk id="3" creationId="{887AA204-37D6-8FE5-78A5-97A5CFDC0B6D}"/>
          </ac:spMkLst>
        </pc:spChg>
        <pc:spChg chg="del">
          <ac:chgData name="Sébastien Durbecq" userId="2110cddf-1ff2-48c0-8246-27c705a57ebc" providerId="ADAL" clId="{1A270082-91F2-4A68-B81E-52093178003E}" dt="2024-04-11T07:00:13.159" v="107" actId="478"/>
          <ac:spMkLst>
            <pc:docMk/>
            <pc:sldMk cId="2085979754" sldId="275"/>
            <ac:spMk id="4" creationId="{2AEC72D9-2C65-34D1-A23B-DFBB8D6D7E3E}"/>
          </ac:spMkLst>
        </pc:spChg>
        <pc:spChg chg="del">
          <ac:chgData name="Sébastien Durbecq" userId="2110cddf-1ff2-48c0-8246-27c705a57ebc" providerId="ADAL" clId="{1A270082-91F2-4A68-B81E-52093178003E}" dt="2024-04-11T07:00:13.159" v="107" actId="478"/>
          <ac:spMkLst>
            <pc:docMk/>
            <pc:sldMk cId="2085979754" sldId="275"/>
            <ac:spMk id="5" creationId="{B1538353-629F-3416-AAEE-EDFBC8AF44D8}"/>
          </ac:spMkLst>
        </pc:spChg>
        <pc:spChg chg="mod">
          <ac:chgData name="Sébastien Durbecq" userId="2110cddf-1ff2-48c0-8246-27c705a57ebc" providerId="ADAL" clId="{1A270082-91F2-4A68-B81E-52093178003E}" dt="2024-04-11T07:00:28.215" v="114" actId="27636"/>
          <ac:spMkLst>
            <pc:docMk/>
            <pc:sldMk cId="2085979754" sldId="275"/>
            <ac:spMk id="6" creationId="{C6F5D752-DF04-2BC1-1DA5-B0AA407A4287}"/>
          </ac:spMkLst>
        </pc:spChg>
        <pc:spChg chg="add del mod">
          <ac:chgData name="Sébastien Durbecq" userId="2110cddf-1ff2-48c0-8246-27c705a57ebc" providerId="ADAL" clId="{1A270082-91F2-4A68-B81E-52093178003E}" dt="2024-04-11T07:00:22.388" v="109" actId="478"/>
          <ac:spMkLst>
            <pc:docMk/>
            <pc:sldMk cId="2085979754" sldId="275"/>
            <ac:spMk id="7" creationId="{BF6BB275-1FD9-5A92-8031-4977D29D1DA7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8" creationId="{8774A398-7D0F-BF46-EDBF-E29AF20EF272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9" creationId="{336CE018-833C-CCFA-392A-3AE3EBA685D8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10" creationId="{D61A7A66-A10A-A338-C560-BB7532E28559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11" creationId="{F330D1A3-1E4E-67EC-2244-2EBFEEAEAA33}"/>
          </ac:spMkLst>
        </pc:spChg>
        <pc:spChg chg="add mod">
          <ac:chgData name="Sébastien Durbecq" userId="2110cddf-1ff2-48c0-8246-27c705a57ebc" providerId="ADAL" clId="{1A270082-91F2-4A68-B81E-52093178003E}" dt="2024-04-11T07:01:23.655" v="149" actId="20577"/>
          <ac:spMkLst>
            <pc:docMk/>
            <pc:sldMk cId="2085979754" sldId="275"/>
            <ac:spMk id="12" creationId="{8FBCE086-6B64-7E0A-1144-8ABD8174C9C9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15" creationId="{3DF261F0-622E-00AA-09D8-027FB42C5F3E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16" creationId="{64EF6590-0F00-03A4-1968-8001A6526B4E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17" creationId="{DAB0F662-D6A1-75C4-095C-B6C89D255C32}"/>
          </ac:spMkLst>
        </pc:spChg>
        <pc:spChg chg="add mod">
          <ac:chgData name="Sébastien Durbecq" userId="2110cddf-1ff2-48c0-8246-27c705a57ebc" providerId="ADAL" clId="{1A270082-91F2-4A68-B81E-52093178003E}" dt="2024-04-11T07:00:13.624" v="108"/>
          <ac:spMkLst>
            <pc:docMk/>
            <pc:sldMk cId="2085979754" sldId="275"/>
            <ac:spMk id="20" creationId="{AC24664E-49A3-9B06-D7B4-0CAC471ECA17}"/>
          </ac:spMkLst>
        </pc:spChg>
        <pc:spChg chg="add mod">
          <ac:chgData name="Sébastien Durbecq" userId="2110cddf-1ff2-48c0-8246-27c705a57ebc" providerId="ADAL" clId="{1A270082-91F2-4A68-B81E-52093178003E}" dt="2024-04-11T07:00:55.579" v="117" actId="1076"/>
          <ac:spMkLst>
            <pc:docMk/>
            <pc:sldMk cId="2085979754" sldId="275"/>
            <ac:spMk id="21" creationId="{3FA3FBC3-B994-D6BA-E8C9-FF3558A0D93E}"/>
          </ac:spMkLst>
        </pc:spChg>
        <pc:cxnChg chg="add mod">
          <ac:chgData name="Sébastien Durbecq" userId="2110cddf-1ff2-48c0-8246-27c705a57ebc" providerId="ADAL" clId="{1A270082-91F2-4A68-B81E-52093178003E}" dt="2024-04-11T07:00:13.624" v="108"/>
          <ac:cxnSpMkLst>
            <pc:docMk/>
            <pc:sldMk cId="2085979754" sldId="275"/>
            <ac:cxnSpMk id="13" creationId="{0FEA4AEF-404A-28A3-6971-30A5619BF99E}"/>
          </ac:cxnSpMkLst>
        </pc:cxnChg>
        <pc:cxnChg chg="add mod">
          <ac:chgData name="Sébastien Durbecq" userId="2110cddf-1ff2-48c0-8246-27c705a57ebc" providerId="ADAL" clId="{1A270082-91F2-4A68-B81E-52093178003E}" dt="2024-04-11T07:00:13.624" v="108"/>
          <ac:cxnSpMkLst>
            <pc:docMk/>
            <pc:sldMk cId="2085979754" sldId="275"/>
            <ac:cxnSpMk id="14" creationId="{72117EB2-C057-8848-2044-87D57ECC64A9}"/>
          </ac:cxnSpMkLst>
        </pc:cxnChg>
        <pc:cxnChg chg="add mod">
          <ac:chgData name="Sébastien Durbecq" userId="2110cddf-1ff2-48c0-8246-27c705a57ebc" providerId="ADAL" clId="{1A270082-91F2-4A68-B81E-52093178003E}" dt="2024-04-11T07:00:13.624" v="108"/>
          <ac:cxnSpMkLst>
            <pc:docMk/>
            <pc:sldMk cId="2085979754" sldId="275"/>
            <ac:cxnSpMk id="18" creationId="{D2B54562-DCA9-9BBF-EE9C-F54F950AF8F3}"/>
          </ac:cxnSpMkLst>
        </pc:cxnChg>
        <pc:cxnChg chg="add mod">
          <ac:chgData name="Sébastien Durbecq" userId="2110cddf-1ff2-48c0-8246-27c705a57ebc" providerId="ADAL" clId="{1A270082-91F2-4A68-B81E-52093178003E}" dt="2024-04-11T07:00:13.624" v="108"/>
          <ac:cxnSpMkLst>
            <pc:docMk/>
            <pc:sldMk cId="2085979754" sldId="275"/>
            <ac:cxnSpMk id="19" creationId="{CD841CB6-4686-19EE-54B0-18B5DDA3BEE3}"/>
          </ac:cxnSpMkLst>
        </pc:cxnChg>
      </pc:sldChg>
      <pc:sldChg chg="del">
        <pc:chgData name="Sébastien Durbecq" userId="2110cddf-1ff2-48c0-8246-27c705a57ebc" providerId="ADAL" clId="{1A270082-91F2-4A68-B81E-52093178003E}" dt="2024-04-11T07:10:07.117" v="191" actId="47"/>
        <pc:sldMkLst>
          <pc:docMk/>
          <pc:sldMk cId="23916508" sldId="276"/>
        </pc:sldMkLst>
      </pc:sldChg>
      <pc:sldChg chg="del">
        <pc:chgData name="Sébastien Durbecq" userId="2110cddf-1ff2-48c0-8246-27c705a57ebc" providerId="ADAL" clId="{1A270082-91F2-4A68-B81E-52093178003E}" dt="2024-04-11T07:10:22.611" v="197" actId="47"/>
        <pc:sldMkLst>
          <pc:docMk/>
          <pc:sldMk cId="2941233311" sldId="277"/>
        </pc:sldMkLst>
      </pc:sldChg>
      <pc:sldChg chg="del">
        <pc:chgData name="Sébastien Durbecq" userId="2110cddf-1ff2-48c0-8246-27c705a57ebc" providerId="ADAL" clId="{1A270082-91F2-4A68-B81E-52093178003E}" dt="2024-04-11T07:10:27.274" v="200" actId="47"/>
        <pc:sldMkLst>
          <pc:docMk/>
          <pc:sldMk cId="2789848319" sldId="278"/>
        </pc:sldMkLst>
      </pc:sldChg>
      <pc:sldChg chg="modSp mod">
        <pc:chgData name="Sébastien Durbecq" userId="2110cddf-1ff2-48c0-8246-27c705a57ebc" providerId="ADAL" clId="{1A270082-91F2-4A68-B81E-52093178003E}" dt="2024-04-11T06:59:05.761" v="95" actId="20577"/>
        <pc:sldMkLst>
          <pc:docMk/>
          <pc:sldMk cId="705491412" sldId="280"/>
        </pc:sldMkLst>
        <pc:spChg chg="mod">
          <ac:chgData name="Sébastien Durbecq" userId="2110cddf-1ff2-48c0-8246-27c705a57ebc" providerId="ADAL" clId="{1A270082-91F2-4A68-B81E-52093178003E}" dt="2024-04-11T06:58:55.212" v="73" actId="20577"/>
          <ac:spMkLst>
            <pc:docMk/>
            <pc:sldMk cId="705491412" sldId="280"/>
            <ac:spMk id="3" creationId="{12F0B513-6286-88D9-497E-207F5EFDC524}"/>
          </ac:spMkLst>
        </pc:spChg>
        <pc:spChg chg="mod">
          <ac:chgData name="Sébastien Durbecq" userId="2110cddf-1ff2-48c0-8246-27c705a57ebc" providerId="ADAL" clId="{1A270082-91F2-4A68-B81E-52093178003E}" dt="2024-04-11T06:58:59.771" v="80" actId="20577"/>
          <ac:spMkLst>
            <pc:docMk/>
            <pc:sldMk cId="705491412" sldId="280"/>
            <ac:spMk id="4" creationId="{A4BE20DC-9F15-E922-366D-F9F189C5F60C}"/>
          </ac:spMkLst>
        </pc:spChg>
        <pc:spChg chg="mod">
          <ac:chgData name="Sébastien Durbecq" userId="2110cddf-1ff2-48c0-8246-27c705a57ebc" providerId="ADAL" clId="{1A270082-91F2-4A68-B81E-52093178003E}" dt="2024-04-11T06:59:05.761" v="95" actId="20577"/>
          <ac:spMkLst>
            <pc:docMk/>
            <pc:sldMk cId="705491412" sldId="280"/>
            <ac:spMk id="6" creationId="{346230B1-4BD3-D74E-B9F5-30992F860928}"/>
          </ac:spMkLst>
        </pc:spChg>
      </pc:sldChg>
      <pc:sldChg chg="modSp add mod">
        <pc:chgData name="Sébastien Durbecq" userId="2110cddf-1ff2-48c0-8246-27c705a57ebc" providerId="ADAL" clId="{1A270082-91F2-4A68-B81E-52093178003E}" dt="2024-04-11T06:58:24.779" v="46" actId="20577"/>
        <pc:sldMkLst>
          <pc:docMk/>
          <pc:sldMk cId="2034235047" sldId="281"/>
        </pc:sldMkLst>
        <pc:spChg chg="mod">
          <ac:chgData name="Sébastien Durbecq" userId="2110cddf-1ff2-48c0-8246-27c705a57ebc" providerId="ADAL" clId="{1A270082-91F2-4A68-B81E-52093178003E}" dt="2024-04-11T06:58:24.779" v="46" actId="20577"/>
          <ac:spMkLst>
            <pc:docMk/>
            <pc:sldMk cId="2034235047" sldId="281"/>
            <ac:spMk id="2" creationId="{73A0E27D-1863-8A53-A4FD-3A26847C145F}"/>
          </ac:spMkLst>
        </pc:spChg>
      </pc:sldChg>
      <pc:sldChg chg="modSp add mod">
        <pc:chgData name="Sébastien Durbecq" userId="2110cddf-1ff2-48c0-8246-27c705a57ebc" providerId="ADAL" clId="{1A270082-91F2-4A68-B81E-52093178003E}" dt="2024-04-11T06:58:46.619" v="64" actId="20577"/>
        <pc:sldMkLst>
          <pc:docMk/>
          <pc:sldMk cId="2598916101" sldId="282"/>
        </pc:sldMkLst>
        <pc:spChg chg="mod">
          <ac:chgData name="Sébastien Durbecq" userId="2110cddf-1ff2-48c0-8246-27c705a57ebc" providerId="ADAL" clId="{1A270082-91F2-4A68-B81E-52093178003E}" dt="2024-04-11T06:58:46.619" v="64" actId="20577"/>
          <ac:spMkLst>
            <pc:docMk/>
            <pc:sldMk cId="2598916101" sldId="282"/>
            <ac:spMk id="2" creationId="{73A0E27D-1863-8A53-A4FD-3A26847C145F}"/>
          </ac:spMkLst>
        </pc:spChg>
      </pc:sldChg>
      <pc:sldChg chg="addSp delSp modSp add mod">
        <pc:chgData name="Sébastien Durbecq" userId="2110cddf-1ff2-48c0-8246-27c705a57ebc" providerId="ADAL" clId="{1A270082-91F2-4A68-B81E-52093178003E}" dt="2024-04-11T07:05:14.548" v="181" actId="948"/>
        <pc:sldMkLst>
          <pc:docMk/>
          <pc:sldMk cId="2802425060" sldId="283"/>
        </pc:sldMkLst>
        <pc:spChg chg="add 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3" creationId="{29469099-273A-1018-3B80-DFFAEAB4AF82}"/>
          </ac:spMkLst>
        </pc:spChg>
        <pc:spChg chg="add mod">
          <ac:chgData name="Sébastien Durbecq" userId="2110cddf-1ff2-48c0-8246-27c705a57ebc" providerId="ADAL" clId="{1A270082-91F2-4A68-B81E-52093178003E}" dt="2024-04-11T07:05:14.548" v="181" actId="948"/>
          <ac:spMkLst>
            <pc:docMk/>
            <pc:sldMk cId="2802425060" sldId="283"/>
            <ac:spMk id="5" creationId="{4C53E165-C37A-72D8-9394-CD03D847C020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8" creationId="{8774A398-7D0F-BF46-EDBF-E29AF20EF272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9" creationId="{336CE018-833C-CCFA-392A-3AE3EBA685D8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10" creationId="{D61A7A66-A10A-A338-C560-BB7532E28559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11" creationId="{F330D1A3-1E4E-67EC-2244-2EBFEEAEAA33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12" creationId="{8FBCE086-6B64-7E0A-1144-8ABD8174C9C9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15" creationId="{3DF261F0-622E-00AA-09D8-027FB42C5F3E}"/>
          </ac:spMkLst>
        </pc:spChg>
        <pc:spChg chg="del">
          <ac:chgData name="Sébastien Durbecq" userId="2110cddf-1ff2-48c0-8246-27c705a57ebc" providerId="ADAL" clId="{1A270082-91F2-4A68-B81E-52093178003E}" dt="2024-04-11T07:02:42.280" v="153" actId="478"/>
          <ac:spMkLst>
            <pc:docMk/>
            <pc:sldMk cId="2802425060" sldId="283"/>
            <ac:spMk id="16" creationId="{64EF6590-0F00-03A4-1968-8001A6526B4E}"/>
          </ac:spMkLst>
        </pc:spChg>
        <pc:spChg chg="del">
          <ac:chgData name="Sébastien Durbecq" userId="2110cddf-1ff2-48c0-8246-27c705a57ebc" providerId="ADAL" clId="{1A270082-91F2-4A68-B81E-52093178003E}" dt="2024-04-11T07:02:47.759" v="156" actId="478"/>
          <ac:spMkLst>
            <pc:docMk/>
            <pc:sldMk cId="2802425060" sldId="283"/>
            <ac:spMk id="17" creationId="{DAB0F662-D6A1-75C4-095C-B6C89D255C32}"/>
          </ac:spMkLst>
        </pc:spChg>
        <pc:spChg chg="del">
          <ac:chgData name="Sébastien Durbecq" userId="2110cddf-1ff2-48c0-8246-27c705a57ebc" providerId="ADAL" clId="{1A270082-91F2-4A68-B81E-52093178003E}" dt="2024-04-11T07:02:39.132" v="152" actId="478"/>
          <ac:spMkLst>
            <pc:docMk/>
            <pc:sldMk cId="2802425060" sldId="283"/>
            <ac:spMk id="20" creationId="{AC24664E-49A3-9B06-D7B4-0CAC471ECA17}"/>
          </ac:spMkLst>
        </pc:spChg>
        <pc:spChg chg="del">
          <ac:chgData name="Sébastien Durbecq" userId="2110cddf-1ff2-48c0-8246-27c705a57ebc" providerId="ADAL" clId="{1A270082-91F2-4A68-B81E-52093178003E}" dt="2024-04-11T07:02:45.293" v="155" actId="478"/>
          <ac:spMkLst>
            <pc:docMk/>
            <pc:sldMk cId="2802425060" sldId="283"/>
            <ac:spMk id="21" creationId="{3FA3FBC3-B994-D6BA-E8C9-FF3558A0D93E}"/>
          </ac:spMkLst>
        </pc:spChg>
        <pc:cxnChg chg="del">
          <ac:chgData name="Sébastien Durbecq" userId="2110cddf-1ff2-48c0-8246-27c705a57ebc" providerId="ADAL" clId="{1A270082-91F2-4A68-B81E-52093178003E}" dt="2024-04-11T07:02:42.280" v="153" actId="478"/>
          <ac:cxnSpMkLst>
            <pc:docMk/>
            <pc:sldMk cId="2802425060" sldId="283"/>
            <ac:cxnSpMk id="13" creationId="{0FEA4AEF-404A-28A3-6971-30A5619BF99E}"/>
          </ac:cxnSpMkLst>
        </pc:cxnChg>
        <pc:cxnChg chg="del">
          <ac:chgData name="Sébastien Durbecq" userId="2110cddf-1ff2-48c0-8246-27c705a57ebc" providerId="ADAL" clId="{1A270082-91F2-4A68-B81E-52093178003E}" dt="2024-04-11T07:02:42.280" v="153" actId="478"/>
          <ac:cxnSpMkLst>
            <pc:docMk/>
            <pc:sldMk cId="2802425060" sldId="283"/>
            <ac:cxnSpMk id="14" creationId="{72117EB2-C057-8848-2044-87D57ECC64A9}"/>
          </ac:cxnSpMkLst>
        </pc:cxnChg>
        <pc:cxnChg chg="del">
          <ac:chgData name="Sébastien Durbecq" userId="2110cddf-1ff2-48c0-8246-27c705a57ebc" providerId="ADAL" clId="{1A270082-91F2-4A68-B81E-52093178003E}" dt="2024-04-11T07:02:42.280" v="153" actId="478"/>
          <ac:cxnSpMkLst>
            <pc:docMk/>
            <pc:sldMk cId="2802425060" sldId="283"/>
            <ac:cxnSpMk id="18" creationId="{D2B54562-DCA9-9BBF-EE9C-F54F950AF8F3}"/>
          </ac:cxnSpMkLst>
        </pc:cxnChg>
        <pc:cxnChg chg="del">
          <ac:chgData name="Sébastien Durbecq" userId="2110cddf-1ff2-48c0-8246-27c705a57ebc" providerId="ADAL" clId="{1A270082-91F2-4A68-B81E-52093178003E}" dt="2024-04-11T07:02:42.280" v="153" actId="478"/>
          <ac:cxnSpMkLst>
            <pc:docMk/>
            <pc:sldMk cId="2802425060" sldId="283"/>
            <ac:cxnSpMk id="19" creationId="{CD841CB6-4686-19EE-54B0-18B5DDA3BEE3}"/>
          </ac:cxnSpMkLst>
        </pc:cxnChg>
      </pc:sldChg>
      <pc:sldChg chg="addSp delSp modSp add mod">
        <pc:chgData name="Sébastien Durbecq" userId="2110cddf-1ff2-48c0-8246-27c705a57ebc" providerId="ADAL" clId="{1A270082-91F2-4A68-B81E-52093178003E}" dt="2024-04-11T09:13:37.424" v="216" actId="478"/>
        <pc:sldMkLst>
          <pc:docMk/>
          <pc:sldMk cId="360611572" sldId="298"/>
        </pc:sldMkLst>
        <pc:spChg chg="mod">
          <ac:chgData name="Sébastien Durbecq" userId="2110cddf-1ff2-48c0-8246-27c705a57ebc" providerId="ADAL" clId="{1A270082-91F2-4A68-B81E-52093178003E}" dt="2024-04-11T09:13:29.137" v="214" actId="20577"/>
          <ac:spMkLst>
            <pc:docMk/>
            <pc:sldMk cId="360611572" sldId="298"/>
            <ac:spMk id="2" creationId="{71CC5CEA-92BE-4BC3-BD98-B1C83835B272}"/>
          </ac:spMkLst>
        </pc:spChg>
        <pc:spChg chg="add del mod">
          <ac:chgData name="Sébastien Durbecq" userId="2110cddf-1ff2-48c0-8246-27c705a57ebc" providerId="ADAL" clId="{1A270082-91F2-4A68-B81E-52093178003E}" dt="2024-04-11T09:13:37.424" v="216" actId="478"/>
          <ac:spMkLst>
            <pc:docMk/>
            <pc:sldMk cId="360611572" sldId="298"/>
            <ac:spMk id="7" creationId="{1E4AFEAF-88E4-38F7-1EBA-D976F62F2ECF}"/>
          </ac:spMkLst>
        </pc:spChg>
        <pc:spChg chg="del">
          <ac:chgData name="Sébastien Durbecq" userId="2110cddf-1ff2-48c0-8246-27c705a57ebc" providerId="ADAL" clId="{1A270082-91F2-4A68-B81E-52093178003E}" dt="2024-04-11T09:13:34.395" v="215" actId="478"/>
          <ac:spMkLst>
            <pc:docMk/>
            <pc:sldMk cId="360611572" sldId="298"/>
            <ac:spMk id="9" creationId="{473848BB-91ED-F928-98F7-D53FFAF42753}"/>
          </ac:spMkLst>
        </pc:spChg>
      </pc:sldChg>
      <pc:sldChg chg="modSp add mod">
        <pc:chgData name="Sébastien Durbecq" userId="2110cddf-1ff2-48c0-8246-27c705a57ebc" providerId="ADAL" clId="{1A270082-91F2-4A68-B81E-52093178003E}" dt="2024-04-11T09:43:36.473" v="1579" actId="14100"/>
        <pc:sldMkLst>
          <pc:docMk/>
          <pc:sldMk cId="231082092" sldId="302"/>
        </pc:sldMkLst>
        <pc:spChg chg="mod">
          <ac:chgData name="Sébastien Durbecq" userId="2110cddf-1ff2-48c0-8246-27c705a57ebc" providerId="ADAL" clId="{1A270082-91F2-4A68-B81E-52093178003E}" dt="2024-04-11T09:43:36.473" v="1579" actId="14100"/>
          <ac:spMkLst>
            <pc:docMk/>
            <pc:sldMk cId="231082092" sldId="302"/>
            <ac:spMk id="10" creationId="{71C59346-1757-9A58-8573-FC8AF1ABA1E5}"/>
          </ac:spMkLst>
        </pc:spChg>
      </pc:sldChg>
      <pc:sldChg chg="modSp add mod">
        <pc:chgData name="Sébastien Durbecq" userId="2110cddf-1ff2-48c0-8246-27c705a57ebc" providerId="ADAL" clId="{1A270082-91F2-4A68-B81E-52093178003E}" dt="2024-04-11T09:43:16.610" v="1574" actId="20577"/>
        <pc:sldMkLst>
          <pc:docMk/>
          <pc:sldMk cId="1609763505" sldId="304"/>
        </pc:sldMkLst>
        <pc:spChg chg="mod">
          <ac:chgData name="Sébastien Durbecq" userId="2110cddf-1ff2-48c0-8246-27c705a57ebc" providerId="ADAL" clId="{1A270082-91F2-4A68-B81E-52093178003E}" dt="2024-04-11T09:43:16.610" v="1574" actId="20577"/>
          <ac:spMkLst>
            <pc:docMk/>
            <pc:sldMk cId="1609763505" sldId="304"/>
            <ac:spMk id="3" creationId="{7AAA0BD2-8951-2040-FA5F-49A9C5AA1086}"/>
          </ac:spMkLst>
        </pc:spChg>
      </pc:sldChg>
      <pc:sldChg chg="addSp delSp modSp add mod">
        <pc:chgData name="Sébastien Durbecq" userId="2110cddf-1ff2-48c0-8246-27c705a57ebc" providerId="ADAL" clId="{1A270082-91F2-4A68-B81E-52093178003E}" dt="2024-04-11T09:26:46.553" v="914" actId="313"/>
        <pc:sldMkLst>
          <pc:docMk/>
          <pc:sldMk cId="480928616" sldId="305"/>
        </pc:sldMkLst>
        <pc:spChg chg="mod">
          <ac:chgData name="Sébastien Durbecq" userId="2110cddf-1ff2-48c0-8246-27c705a57ebc" providerId="ADAL" clId="{1A270082-91F2-4A68-B81E-52093178003E}" dt="2024-04-11T09:24:30.993" v="900" actId="1076"/>
          <ac:spMkLst>
            <pc:docMk/>
            <pc:sldMk cId="480928616" sldId="305"/>
            <ac:spMk id="2" creationId="{71CC5CEA-92BE-4BC3-BD98-B1C83835B272}"/>
          </ac:spMkLst>
        </pc:spChg>
        <pc:spChg chg="add mod">
          <ac:chgData name="Sébastien Durbecq" userId="2110cddf-1ff2-48c0-8246-27c705a57ebc" providerId="ADAL" clId="{1A270082-91F2-4A68-B81E-52093178003E}" dt="2024-04-11T09:26:46.553" v="914" actId="313"/>
          <ac:spMkLst>
            <pc:docMk/>
            <pc:sldMk cId="480928616" sldId="305"/>
            <ac:spMk id="6" creationId="{CDD7E1D8-115A-9D5D-D745-C1E2316AA73C}"/>
          </ac:spMkLst>
        </pc:spChg>
        <pc:spChg chg="add mod">
          <ac:chgData name="Sébastien Durbecq" userId="2110cddf-1ff2-48c0-8246-27c705a57ebc" providerId="ADAL" clId="{1A270082-91F2-4A68-B81E-52093178003E}" dt="2024-04-11T09:24:35.947" v="902" actId="1076"/>
          <ac:spMkLst>
            <pc:docMk/>
            <pc:sldMk cId="480928616" sldId="305"/>
            <ac:spMk id="7" creationId="{242B2F8A-1BE1-CA78-D9FD-C87C3C4163A2}"/>
          </ac:spMkLst>
        </pc:spChg>
        <pc:spChg chg="add mod">
          <ac:chgData name="Sébastien Durbecq" userId="2110cddf-1ff2-48c0-8246-27c705a57ebc" providerId="ADAL" clId="{1A270082-91F2-4A68-B81E-52093178003E}" dt="2024-04-11T09:24:50.438" v="905" actId="790"/>
          <ac:spMkLst>
            <pc:docMk/>
            <pc:sldMk cId="480928616" sldId="305"/>
            <ac:spMk id="8" creationId="{411E69C3-E274-3934-0622-FCB635A19BC2}"/>
          </ac:spMkLst>
        </pc:spChg>
        <pc:picChg chg="del mod">
          <ac:chgData name="Sébastien Durbecq" userId="2110cddf-1ff2-48c0-8246-27c705a57ebc" providerId="ADAL" clId="{1A270082-91F2-4A68-B81E-52093178003E}" dt="2024-04-11T09:17:27.724" v="302" actId="478"/>
          <ac:picMkLst>
            <pc:docMk/>
            <pc:sldMk cId="480928616" sldId="305"/>
            <ac:picMk id="3" creationId="{48AC6501-F460-9954-2B69-0AB264F3AC59}"/>
          </ac:picMkLst>
        </pc:picChg>
        <pc:picChg chg="del mod">
          <ac:chgData name="Sébastien Durbecq" userId="2110cddf-1ff2-48c0-8246-27c705a57ebc" providerId="ADAL" clId="{1A270082-91F2-4A68-B81E-52093178003E}" dt="2024-04-11T09:17:28.011" v="304" actId="478"/>
          <ac:picMkLst>
            <pc:docMk/>
            <pc:sldMk cId="480928616" sldId="305"/>
            <ac:picMk id="4" creationId="{DA9AC8BA-1566-43EC-9507-76093CA8D82B}"/>
          </ac:picMkLst>
        </pc:picChg>
        <pc:picChg chg="del">
          <ac:chgData name="Sébastien Durbecq" userId="2110cddf-1ff2-48c0-8246-27c705a57ebc" providerId="ADAL" clId="{1A270082-91F2-4A68-B81E-52093178003E}" dt="2024-04-11T09:17:28.440" v="305" actId="478"/>
          <ac:picMkLst>
            <pc:docMk/>
            <pc:sldMk cId="480928616" sldId="305"/>
            <ac:picMk id="5" creationId="{A59B5397-B834-570F-E8AE-66FDC1759166}"/>
          </ac:picMkLst>
        </pc:picChg>
      </pc:sldChg>
      <pc:sldChg chg="addSp delSp modSp add mod">
        <pc:chgData name="Sébastien Durbecq" userId="2110cddf-1ff2-48c0-8246-27c705a57ebc" providerId="ADAL" clId="{1A270082-91F2-4A68-B81E-52093178003E}" dt="2024-04-11T09:17:19.836" v="299" actId="20577"/>
        <pc:sldMkLst>
          <pc:docMk/>
          <pc:sldMk cId="1144076585" sldId="306"/>
        </pc:sldMkLst>
        <pc:spChg chg="mod">
          <ac:chgData name="Sébastien Durbecq" userId="2110cddf-1ff2-48c0-8246-27c705a57ebc" providerId="ADAL" clId="{1A270082-91F2-4A68-B81E-52093178003E}" dt="2024-04-11T09:17:19.836" v="299" actId="20577"/>
          <ac:spMkLst>
            <pc:docMk/>
            <pc:sldMk cId="1144076585" sldId="306"/>
            <ac:spMk id="2" creationId="{71CC5CEA-92BE-4BC3-BD98-B1C83835B272}"/>
          </ac:spMkLst>
        </pc:spChg>
        <pc:grpChg chg="add mod">
          <ac:chgData name="Sébastien Durbecq" userId="2110cddf-1ff2-48c0-8246-27c705a57ebc" providerId="ADAL" clId="{1A270082-91F2-4A68-B81E-52093178003E}" dt="2024-04-11T09:16:47.870" v="273" actId="164"/>
          <ac:grpSpMkLst>
            <pc:docMk/>
            <pc:sldMk cId="1144076585" sldId="306"/>
            <ac:grpSpMk id="10" creationId="{CD9E8CB6-670B-71E0-6EFE-733E171A3FDC}"/>
          </ac:grpSpMkLst>
        </pc:grpChg>
        <pc:picChg chg="del">
          <ac:chgData name="Sébastien Durbecq" userId="2110cddf-1ff2-48c0-8246-27c705a57ebc" providerId="ADAL" clId="{1A270082-91F2-4A68-B81E-52093178003E}" dt="2024-04-11T09:14:29.324" v="256" actId="478"/>
          <ac:picMkLst>
            <pc:docMk/>
            <pc:sldMk cId="1144076585" sldId="306"/>
            <ac:picMk id="3" creationId="{48AC6501-F460-9954-2B69-0AB264F3AC59}"/>
          </ac:picMkLst>
        </pc:picChg>
        <pc:picChg chg="del">
          <ac:chgData name="Sébastien Durbecq" userId="2110cddf-1ff2-48c0-8246-27c705a57ebc" providerId="ADAL" clId="{1A270082-91F2-4A68-B81E-52093178003E}" dt="2024-04-11T09:14:29.646" v="257" actId="478"/>
          <ac:picMkLst>
            <pc:docMk/>
            <pc:sldMk cId="1144076585" sldId="306"/>
            <ac:picMk id="4" creationId="{DA9AC8BA-1566-43EC-9507-76093CA8D82B}"/>
          </ac:picMkLst>
        </pc:picChg>
        <pc:picChg chg="del">
          <ac:chgData name="Sébastien Durbecq" userId="2110cddf-1ff2-48c0-8246-27c705a57ebc" providerId="ADAL" clId="{1A270082-91F2-4A68-B81E-52093178003E}" dt="2024-04-11T09:14:29.975" v="258" actId="478"/>
          <ac:picMkLst>
            <pc:docMk/>
            <pc:sldMk cId="1144076585" sldId="306"/>
            <ac:picMk id="5" creationId="{A59B5397-B834-570F-E8AE-66FDC1759166}"/>
          </ac:picMkLst>
        </pc:picChg>
        <pc:picChg chg="add mod">
          <ac:chgData name="Sébastien Durbecq" userId="2110cddf-1ff2-48c0-8246-27c705a57ebc" providerId="ADAL" clId="{1A270082-91F2-4A68-B81E-52093178003E}" dt="2024-04-11T09:16:47.870" v="273" actId="164"/>
          <ac:picMkLst>
            <pc:docMk/>
            <pc:sldMk cId="1144076585" sldId="306"/>
            <ac:picMk id="7" creationId="{AD126FF3-1EF8-83EE-1FBC-A1DCDEDBDB5A}"/>
          </ac:picMkLst>
        </pc:picChg>
        <pc:picChg chg="add mod">
          <ac:chgData name="Sébastien Durbecq" userId="2110cddf-1ff2-48c0-8246-27c705a57ebc" providerId="ADAL" clId="{1A270082-91F2-4A68-B81E-52093178003E}" dt="2024-04-11T09:16:47.870" v="273" actId="164"/>
          <ac:picMkLst>
            <pc:docMk/>
            <pc:sldMk cId="1144076585" sldId="306"/>
            <ac:picMk id="9" creationId="{649E8D0B-B34D-D9BA-7C49-E1BD925D404D}"/>
          </ac:picMkLst>
        </pc:picChg>
      </pc:sldChg>
      <pc:sldChg chg="add">
        <pc:chgData name="Sébastien Durbecq" userId="2110cddf-1ff2-48c0-8246-27c705a57ebc" providerId="ADAL" clId="{1A270082-91F2-4A68-B81E-52093178003E}" dt="2024-04-11T09:28:49.638" v="1020"/>
        <pc:sldMkLst>
          <pc:docMk/>
          <pc:sldMk cId="2030869699" sldId="307"/>
        </pc:sldMkLst>
      </pc:sldChg>
      <pc:sldChg chg="modSp add mod">
        <pc:chgData name="Sébastien Durbecq" userId="2110cddf-1ff2-48c0-8246-27c705a57ebc" providerId="ADAL" clId="{1A270082-91F2-4A68-B81E-52093178003E}" dt="2024-04-11T09:41:31.341" v="1564" actId="14100"/>
        <pc:sldMkLst>
          <pc:docMk/>
          <pc:sldMk cId="2519543058" sldId="308"/>
        </pc:sldMkLst>
        <pc:spChg chg="mod">
          <ac:chgData name="Sébastien Durbecq" userId="2110cddf-1ff2-48c0-8246-27c705a57ebc" providerId="ADAL" clId="{1A270082-91F2-4A68-B81E-52093178003E}" dt="2024-04-11T09:41:24.916" v="1563" actId="948"/>
          <ac:spMkLst>
            <pc:docMk/>
            <pc:sldMk cId="2519543058" sldId="308"/>
            <ac:spMk id="6" creationId="{CDD7E1D8-115A-9D5D-D745-C1E2316AA73C}"/>
          </ac:spMkLst>
        </pc:spChg>
        <pc:spChg chg="mod">
          <ac:chgData name="Sébastien Durbecq" userId="2110cddf-1ff2-48c0-8246-27c705a57ebc" providerId="ADAL" clId="{1A270082-91F2-4A68-B81E-52093178003E}" dt="2024-04-11T09:41:31.341" v="1564" actId="14100"/>
          <ac:spMkLst>
            <pc:docMk/>
            <pc:sldMk cId="2519543058" sldId="308"/>
            <ac:spMk id="7" creationId="{242B2F8A-1BE1-CA78-D9FD-C87C3C4163A2}"/>
          </ac:spMkLst>
        </pc:spChg>
      </pc:sldChg>
    </pc:docChg>
  </pc:docChgLst>
  <pc:docChgLst>
    <pc:chgData name="Nathalie Baudry" userId="052707b4-c761-4ae2-abb4-d98153310094" providerId="ADAL" clId="{50D2D524-0AEE-426C-8FF6-910096A480F4}"/>
    <pc:docChg chg="undo custSel addSld delSld modSld sldOrd modMainMaster">
      <pc:chgData name="Nathalie Baudry" userId="052707b4-c761-4ae2-abb4-d98153310094" providerId="ADAL" clId="{50D2D524-0AEE-426C-8FF6-910096A480F4}" dt="2024-04-14T15:47:11.593" v="842" actId="2696"/>
      <pc:docMkLst>
        <pc:docMk/>
      </pc:docMkLst>
      <pc:sldChg chg="delSp modSp mod">
        <pc:chgData name="Nathalie Baudry" userId="052707b4-c761-4ae2-abb4-d98153310094" providerId="ADAL" clId="{50D2D524-0AEE-426C-8FF6-910096A480F4}" dt="2024-04-13T20:09:07.388" v="6" actId="14100"/>
        <pc:sldMkLst>
          <pc:docMk/>
          <pc:sldMk cId="3544010623" sldId="256"/>
        </pc:sldMkLst>
        <pc:spChg chg="mod">
          <ac:chgData name="Nathalie Baudry" userId="052707b4-c761-4ae2-abb4-d98153310094" providerId="ADAL" clId="{50D2D524-0AEE-426C-8FF6-910096A480F4}" dt="2024-04-13T20:09:07.388" v="6" actId="14100"/>
          <ac:spMkLst>
            <pc:docMk/>
            <pc:sldMk cId="3544010623" sldId="256"/>
            <ac:spMk id="2" creationId="{ACBAB7B6-1245-EB69-323C-309DBA058E78}"/>
          </ac:spMkLst>
        </pc:spChg>
        <pc:spChg chg="del">
          <ac:chgData name="Nathalie Baudry" userId="052707b4-c761-4ae2-abb4-d98153310094" providerId="ADAL" clId="{50D2D524-0AEE-426C-8FF6-910096A480F4}" dt="2024-04-13T20:08:45.330" v="0" actId="478"/>
          <ac:spMkLst>
            <pc:docMk/>
            <pc:sldMk cId="3544010623" sldId="256"/>
            <ac:spMk id="3" creationId="{BB9A31CE-1BC1-C4F8-F229-AEA522B5CC30}"/>
          </ac:spMkLst>
        </pc:spChg>
      </pc:sldChg>
      <pc:sldChg chg="modSp mod">
        <pc:chgData name="Nathalie Baudry" userId="052707b4-c761-4ae2-abb4-d98153310094" providerId="ADAL" clId="{50D2D524-0AEE-426C-8FF6-910096A480F4}" dt="2024-04-13T20:10:52.753" v="53" actId="1076"/>
        <pc:sldMkLst>
          <pc:docMk/>
          <pc:sldMk cId="526025179" sldId="269"/>
        </pc:sldMkLst>
        <pc:spChg chg="mod">
          <ac:chgData name="Nathalie Baudry" userId="052707b4-c761-4ae2-abb4-d98153310094" providerId="ADAL" clId="{50D2D524-0AEE-426C-8FF6-910096A480F4}" dt="2024-04-13T20:10:52.753" v="53" actId="1076"/>
          <ac:spMkLst>
            <pc:docMk/>
            <pc:sldMk cId="526025179" sldId="269"/>
            <ac:spMk id="2" creationId="{73A0E27D-1863-8A53-A4FD-3A26847C145F}"/>
          </ac:spMkLst>
        </pc:spChg>
      </pc:sldChg>
      <pc:sldChg chg="addSp delSp modSp mod">
        <pc:chgData name="Nathalie Baudry" userId="052707b4-c761-4ae2-abb4-d98153310094" providerId="ADAL" clId="{50D2D524-0AEE-426C-8FF6-910096A480F4}" dt="2024-04-13T20:41:02.578" v="148" actId="1035"/>
        <pc:sldMkLst>
          <pc:docMk/>
          <pc:sldMk cId="2085979754" sldId="275"/>
        </pc:sldMkLst>
        <pc:spChg chg="add del mod">
          <ac:chgData name="Nathalie Baudry" userId="052707b4-c761-4ae2-abb4-d98153310094" providerId="ADAL" clId="{50D2D524-0AEE-426C-8FF6-910096A480F4}" dt="2024-04-13T20:37:53.209" v="104" actId="478"/>
          <ac:spMkLst>
            <pc:docMk/>
            <pc:sldMk cId="2085979754" sldId="275"/>
            <ac:spMk id="3" creationId="{FCA110D7-426B-B207-9937-04CA79061217}"/>
          </ac:spMkLst>
        </pc:spChg>
        <pc:spChg chg="add del mod">
          <ac:chgData name="Nathalie Baudry" userId="052707b4-c761-4ae2-abb4-d98153310094" providerId="ADAL" clId="{50D2D524-0AEE-426C-8FF6-910096A480F4}" dt="2024-04-13T20:37:51.944" v="103"/>
          <ac:spMkLst>
            <pc:docMk/>
            <pc:sldMk cId="2085979754" sldId="275"/>
            <ac:spMk id="4" creationId="{F0C1F8AF-8747-0630-0EAA-2E056A6D6F7A}"/>
          </ac:spMkLst>
        </pc:spChg>
        <pc:spChg chg="add mod">
          <ac:chgData name="Nathalie Baudry" userId="052707b4-c761-4ae2-abb4-d98153310094" providerId="ADAL" clId="{50D2D524-0AEE-426C-8FF6-910096A480F4}" dt="2024-04-13T20:37:53.498" v="105"/>
          <ac:spMkLst>
            <pc:docMk/>
            <pc:sldMk cId="2085979754" sldId="275"/>
            <ac:spMk id="5" creationId="{FD1C75CE-BCC4-2BA1-591E-301BAD8AA189}"/>
          </ac:spMkLst>
        </pc:spChg>
        <pc:spChg chg="del">
          <ac:chgData name="Nathalie Baudry" userId="052707b4-c761-4ae2-abb4-d98153310094" providerId="ADAL" clId="{50D2D524-0AEE-426C-8FF6-910096A480F4}" dt="2024-04-13T20:37:49.444" v="101" actId="478"/>
          <ac:spMkLst>
            <pc:docMk/>
            <pc:sldMk cId="2085979754" sldId="275"/>
            <ac:spMk id="6" creationId="{C6F5D752-DF04-2BC1-1DA5-B0AA407A4287}"/>
          </ac:spMkLst>
        </pc:spChg>
        <pc:spChg chg="add mod ord">
          <ac:chgData name="Nathalie Baudry" userId="052707b4-c761-4ae2-abb4-d98153310094" providerId="ADAL" clId="{50D2D524-0AEE-426C-8FF6-910096A480F4}" dt="2024-04-13T20:39:05.161" v="115" actId="14100"/>
          <ac:spMkLst>
            <pc:docMk/>
            <pc:sldMk cId="2085979754" sldId="275"/>
            <ac:spMk id="7" creationId="{C1FC9405-DB03-D0C9-6CBA-D2E3C8C89F6A}"/>
          </ac:spMkLst>
        </pc:spChg>
        <pc:spChg chg="mod">
          <ac:chgData name="Nathalie Baudry" userId="052707b4-c761-4ae2-abb4-d98153310094" providerId="ADAL" clId="{50D2D524-0AEE-426C-8FF6-910096A480F4}" dt="2024-04-13T20:39:17.715" v="116" actId="207"/>
          <ac:spMkLst>
            <pc:docMk/>
            <pc:sldMk cId="2085979754" sldId="275"/>
            <ac:spMk id="8" creationId="{8774A398-7D0F-BF46-EDBF-E29AF20EF272}"/>
          </ac:spMkLst>
        </pc:spChg>
        <pc:spChg chg="mod">
          <ac:chgData name="Nathalie Baudry" userId="052707b4-c761-4ae2-abb4-d98153310094" providerId="ADAL" clId="{50D2D524-0AEE-426C-8FF6-910096A480F4}" dt="2024-04-13T20:41:02.578" v="148" actId="1035"/>
          <ac:spMkLst>
            <pc:docMk/>
            <pc:sldMk cId="2085979754" sldId="275"/>
            <ac:spMk id="9" creationId="{336CE018-833C-CCFA-392A-3AE3EBA685D8}"/>
          </ac:spMkLst>
        </pc:spChg>
        <pc:spChg chg="mod">
          <ac:chgData name="Nathalie Baudry" userId="052707b4-c761-4ae2-abb4-d98153310094" providerId="ADAL" clId="{50D2D524-0AEE-426C-8FF6-910096A480F4}" dt="2024-04-13T20:41:02.578" v="148" actId="1035"/>
          <ac:spMkLst>
            <pc:docMk/>
            <pc:sldMk cId="2085979754" sldId="275"/>
            <ac:spMk id="10" creationId="{D61A7A66-A10A-A338-C560-BB7532E28559}"/>
          </ac:spMkLst>
        </pc:spChg>
        <pc:spChg chg="mod">
          <ac:chgData name="Nathalie Baudry" userId="052707b4-c761-4ae2-abb4-d98153310094" providerId="ADAL" clId="{50D2D524-0AEE-426C-8FF6-910096A480F4}" dt="2024-04-13T20:41:02.578" v="148" actId="1035"/>
          <ac:spMkLst>
            <pc:docMk/>
            <pc:sldMk cId="2085979754" sldId="275"/>
            <ac:spMk id="11" creationId="{F330D1A3-1E4E-67EC-2244-2EBFEEAEAA33}"/>
          </ac:spMkLst>
        </pc:spChg>
        <pc:spChg chg="mod">
          <ac:chgData name="Nathalie Baudry" userId="052707b4-c761-4ae2-abb4-d98153310094" providerId="ADAL" clId="{50D2D524-0AEE-426C-8FF6-910096A480F4}" dt="2024-04-13T20:41:02.578" v="148" actId="1035"/>
          <ac:spMkLst>
            <pc:docMk/>
            <pc:sldMk cId="2085979754" sldId="275"/>
            <ac:spMk id="12" creationId="{8FBCE086-6B64-7E0A-1144-8ABD8174C9C9}"/>
          </ac:spMkLst>
        </pc:spChg>
        <pc:spChg chg="mod">
          <ac:chgData name="Nathalie Baudry" userId="052707b4-c761-4ae2-abb4-d98153310094" providerId="ADAL" clId="{50D2D524-0AEE-426C-8FF6-910096A480F4}" dt="2024-04-13T20:39:17.715" v="116" actId="207"/>
          <ac:spMkLst>
            <pc:docMk/>
            <pc:sldMk cId="2085979754" sldId="275"/>
            <ac:spMk id="15" creationId="{3DF261F0-622E-00AA-09D8-027FB42C5F3E}"/>
          </ac:spMkLst>
        </pc:spChg>
        <pc:spChg chg="mod">
          <ac:chgData name="Nathalie Baudry" userId="052707b4-c761-4ae2-abb4-d98153310094" providerId="ADAL" clId="{50D2D524-0AEE-426C-8FF6-910096A480F4}" dt="2024-04-13T20:39:17.715" v="116" actId="207"/>
          <ac:spMkLst>
            <pc:docMk/>
            <pc:sldMk cId="2085979754" sldId="275"/>
            <ac:spMk id="16" creationId="{64EF6590-0F00-03A4-1968-8001A6526B4E}"/>
          </ac:spMkLst>
        </pc:spChg>
        <pc:spChg chg="mod">
          <ac:chgData name="Nathalie Baudry" userId="052707b4-c761-4ae2-abb4-d98153310094" providerId="ADAL" clId="{50D2D524-0AEE-426C-8FF6-910096A480F4}" dt="2024-04-13T20:40:33.098" v="123" actId="1076"/>
          <ac:spMkLst>
            <pc:docMk/>
            <pc:sldMk cId="2085979754" sldId="275"/>
            <ac:spMk id="17" creationId="{DAB0F662-D6A1-75C4-095C-B6C89D255C32}"/>
          </ac:spMkLst>
        </pc:spChg>
        <pc:spChg chg="del">
          <ac:chgData name="Nathalie Baudry" userId="052707b4-c761-4ae2-abb4-d98153310094" providerId="ADAL" clId="{50D2D524-0AEE-426C-8FF6-910096A480F4}" dt="2024-04-13T20:38:44.859" v="111" actId="478"/>
          <ac:spMkLst>
            <pc:docMk/>
            <pc:sldMk cId="2085979754" sldId="275"/>
            <ac:spMk id="20" creationId="{AC24664E-49A3-9B06-D7B4-0CAC471ECA17}"/>
          </ac:spMkLst>
        </pc:spChg>
        <pc:spChg chg="mod">
          <ac:chgData name="Nathalie Baudry" userId="052707b4-c761-4ae2-abb4-d98153310094" providerId="ADAL" clId="{50D2D524-0AEE-426C-8FF6-910096A480F4}" dt="2024-04-13T20:39:17.715" v="116" actId="207"/>
          <ac:spMkLst>
            <pc:docMk/>
            <pc:sldMk cId="2085979754" sldId="275"/>
            <ac:spMk id="21" creationId="{3FA3FBC3-B994-D6BA-E8C9-FF3558A0D93E}"/>
          </ac:spMkLst>
        </pc:spChg>
        <pc:cxnChg chg="mod">
          <ac:chgData name="Nathalie Baudry" userId="052707b4-c761-4ae2-abb4-d98153310094" providerId="ADAL" clId="{50D2D524-0AEE-426C-8FF6-910096A480F4}" dt="2024-04-13T20:40:19.788" v="120" actId="14100"/>
          <ac:cxnSpMkLst>
            <pc:docMk/>
            <pc:sldMk cId="2085979754" sldId="275"/>
            <ac:cxnSpMk id="13" creationId="{0FEA4AEF-404A-28A3-6971-30A5619BF99E}"/>
          </ac:cxnSpMkLst>
        </pc:cxnChg>
        <pc:cxnChg chg="mod">
          <ac:chgData name="Nathalie Baudry" userId="052707b4-c761-4ae2-abb4-d98153310094" providerId="ADAL" clId="{50D2D524-0AEE-426C-8FF6-910096A480F4}" dt="2024-04-13T20:40:38.198" v="124" actId="14100"/>
          <ac:cxnSpMkLst>
            <pc:docMk/>
            <pc:sldMk cId="2085979754" sldId="275"/>
            <ac:cxnSpMk id="14" creationId="{72117EB2-C057-8848-2044-87D57ECC64A9}"/>
          </ac:cxnSpMkLst>
        </pc:cxnChg>
        <pc:cxnChg chg="mod">
          <ac:chgData name="Nathalie Baudry" userId="052707b4-c761-4ae2-abb4-d98153310094" providerId="ADAL" clId="{50D2D524-0AEE-426C-8FF6-910096A480F4}" dt="2024-04-13T20:40:43.478" v="125" actId="14100"/>
          <ac:cxnSpMkLst>
            <pc:docMk/>
            <pc:sldMk cId="2085979754" sldId="275"/>
            <ac:cxnSpMk id="18" creationId="{D2B54562-DCA9-9BBF-EE9C-F54F950AF8F3}"/>
          </ac:cxnSpMkLst>
        </pc:cxnChg>
        <pc:cxnChg chg="mod">
          <ac:chgData name="Nathalie Baudry" userId="052707b4-c761-4ae2-abb4-d98153310094" providerId="ADAL" clId="{50D2D524-0AEE-426C-8FF6-910096A480F4}" dt="2024-04-13T20:40:29.939" v="122" actId="14100"/>
          <ac:cxnSpMkLst>
            <pc:docMk/>
            <pc:sldMk cId="2085979754" sldId="275"/>
            <ac:cxnSpMk id="19" creationId="{CD841CB6-4686-19EE-54B0-18B5DDA3BEE3}"/>
          </ac:cxnSpMkLst>
        </pc:cxnChg>
      </pc:sldChg>
      <pc:sldChg chg="addSp delSp modSp mod">
        <pc:chgData name="Nathalie Baudry" userId="052707b4-c761-4ae2-abb4-d98153310094" providerId="ADAL" clId="{50D2D524-0AEE-426C-8FF6-910096A480F4}" dt="2024-04-13T20:10:38.825" v="49" actId="1076"/>
        <pc:sldMkLst>
          <pc:docMk/>
          <pc:sldMk cId="705491412" sldId="280"/>
        </pc:sldMkLst>
        <pc:spChg chg="mod">
          <ac:chgData name="Nathalie Baudry" userId="052707b4-c761-4ae2-abb4-d98153310094" providerId="ADAL" clId="{50D2D524-0AEE-426C-8FF6-910096A480F4}" dt="2024-04-13T20:10:38.825" v="49" actId="1076"/>
          <ac:spMkLst>
            <pc:docMk/>
            <pc:sldMk cId="705491412" sldId="280"/>
            <ac:spMk id="3" creationId="{12F0B513-6286-88D9-497E-207F5EFDC524}"/>
          </ac:spMkLst>
        </pc:spChg>
        <pc:spChg chg="mod">
          <ac:chgData name="Nathalie Baudry" userId="052707b4-c761-4ae2-abb4-d98153310094" providerId="ADAL" clId="{50D2D524-0AEE-426C-8FF6-910096A480F4}" dt="2024-04-13T20:10:38.825" v="49" actId="1076"/>
          <ac:spMkLst>
            <pc:docMk/>
            <pc:sldMk cId="705491412" sldId="280"/>
            <ac:spMk id="4" creationId="{A4BE20DC-9F15-E922-366D-F9F189C5F60C}"/>
          </ac:spMkLst>
        </pc:spChg>
        <pc:spChg chg="add del mod">
          <ac:chgData name="Nathalie Baudry" userId="052707b4-c761-4ae2-abb4-d98153310094" providerId="ADAL" clId="{50D2D524-0AEE-426C-8FF6-910096A480F4}" dt="2024-04-13T20:09:55.917" v="45" actId="478"/>
          <ac:spMkLst>
            <pc:docMk/>
            <pc:sldMk cId="705491412" sldId="280"/>
            <ac:spMk id="5" creationId="{27F17DD0-1F93-B682-E9B3-F68CEE075556}"/>
          </ac:spMkLst>
        </pc:spChg>
        <pc:spChg chg="mod">
          <ac:chgData name="Nathalie Baudry" userId="052707b4-c761-4ae2-abb4-d98153310094" providerId="ADAL" clId="{50D2D524-0AEE-426C-8FF6-910096A480F4}" dt="2024-04-13T20:10:38.825" v="49" actId="1076"/>
          <ac:spMkLst>
            <pc:docMk/>
            <pc:sldMk cId="705491412" sldId="280"/>
            <ac:spMk id="6" creationId="{346230B1-4BD3-D74E-B9F5-30992F860928}"/>
          </ac:spMkLst>
        </pc:spChg>
        <pc:spChg chg="add del mod">
          <ac:chgData name="Nathalie Baudry" userId="052707b4-c761-4ae2-abb4-d98153310094" providerId="ADAL" clId="{50D2D524-0AEE-426C-8FF6-910096A480F4}" dt="2024-04-13T20:09:55.917" v="45" actId="478"/>
          <ac:spMkLst>
            <pc:docMk/>
            <pc:sldMk cId="705491412" sldId="280"/>
            <ac:spMk id="7" creationId="{C9EAE2F5-F5CA-2CBB-EF32-D8F360752F65}"/>
          </ac:spMkLst>
        </pc:spChg>
        <pc:spChg chg="add del mod">
          <ac:chgData name="Nathalie Baudry" userId="052707b4-c761-4ae2-abb4-d98153310094" providerId="ADAL" clId="{50D2D524-0AEE-426C-8FF6-910096A480F4}" dt="2024-04-13T20:09:55.917" v="45" actId="478"/>
          <ac:spMkLst>
            <pc:docMk/>
            <pc:sldMk cId="705491412" sldId="280"/>
            <ac:spMk id="8" creationId="{4B2B0971-AF13-5F85-980E-6A8E5D392124}"/>
          </ac:spMkLst>
        </pc:spChg>
      </pc:sldChg>
      <pc:sldChg chg="modSp mod">
        <pc:chgData name="Nathalie Baudry" userId="052707b4-c761-4ae2-abb4-d98153310094" providerId="ADAL" clId="{50D2D524-0AEE-426C-8FF6-910096A480F4}" dt="2024-04-13T20:35:23.515" v="69" actId="1076"/>
        <pc:sldMkLst>
          <pc:docMk/>
          <pc:sldMk cId="2034235047" sldId="281"/>
        </pc:sldMkLst>
        <pc:spChg chg="mod">
          <ac:chgData name="Nathalie Baudry" userId="052707b4-c761-4ae2-abb4-d98153310094" providerId="ADAL" clId="{50D2D524-0AEE-426C-8FF6-910096A480F4}" dt="2024-04-13T20:35:23.515" v="69" actId="1076"/>
          <ac:spMkLst>
            <pc:docMk/>
            <pc:sldMk cId="2034235047" sldId="281"/>
            <ac:spMk id="2" creationId="{73A0E27D-1863-8A53-A4FD-3A26847C145F}"/>
          </ac:spMkLst>
        </pc:spChg>
      </pc:sldChg>
      <pc:sldChg chg="modSp mod">
        <pc:chgData name="Nathalie Baudry" userId="052707b4-c761-4ae2-abb4-d98153310094" providerId="ADAL" clId="{50D2D524-0AEE-426C-8FF6-910096A480F4}" dt="2024-04-13T20:35:42.029" v="79" actId="20577"/>
        <pc:sldMkLst>
          <pc:docMk/>
          <pc:sldMk cId="2598916101" sldId="282"/>
        </pc:sldMkLst>
        <pc:spChg chg="mod">
          <ac:chgData name="Nathalie Baudry" userId="052707b4-c761-4ae2-abb4-d98153310094" providerId="ADAL" clId="{50D2D524-0AEE-426C-8FF6-910096A480F4}" dt="2024-04-13T20:35:42.029" v="79" actId="20577"/>
          <ac:spMkLst>
            <pc:docMk/>
            <pc:sldMk cId="2598916101" sldId="282"/>
            <ac:spMk id="2" creationId="{73A0E27D-1863-8A53-A4FD-3A26847C145F}"/>
          </ac:spMkLst>
        </pc:spChg>
      </pc:sldChg>
      <pc:sldChg chg="del">
        <pc:chgData name="Nathalie Baudry" userId="052707b4-c761-4ae2-abb4-d98153310094" providerId="ADAL" clId="{50D2D524-0AEE-426C-8FF6-910096A480F4}" dt="2024-04-13T20:46:58.194" v="197" actId="2696"/>
        <pc:sldMkLst>
          <pc:docMk/>
          <pc:sldMk cId="2802425060" sldId="283"/>
        </pc:sldMkLst>
      </pc:sldChg>
      <pc:sldChg chg="del">
        <pc:chgData name="Nathalie Baudry" userId="052707b4-c761-4ae2-abb4-d98153310094" providerId="ADAL" clId="{50D2D524-0AEE-426C-8FF6-910096A480F4}" dt="2024-04-13T20:52:53.610" v="314" actId="2696"/>
        <pc:sldMkLst>
          <pc:docMk/>
          <pc:sldMk cId="360611572" sldId="298"/>
        </pc:sldMkLst>
      </pc:sldChg>
      <pc:sldChg chg="del">
        <pc:chgData name="Nathalie Baudry" userId="052707b4-c761-4ae2-abb4-d98153310094" providerId="ADAL" clId="{50D2D524-0AEE-426C-8FF6-910096A480F4}" dt="2024-04-13T20:52:23.840" v="297" actId="2696"/>
        <pc:sldMkLst>
          <pc:docMk/>
          <pc:sldMk cId="231082092" sldId="302"/>
        </pc:sldMkLst>
      </pc:sldChg>
      <pc:sldChg chg="del">
        <pc:chgData name="Nathalie Baudry" userId="052707b4-c761-4ae2-abb4-d98153310094" providerId="ADAL" clId="{50D2D524-0AEE-426C-8FF6-910096A480F4}" dt="2024-04-14T15:40:40.004" v="700" actId="2696"/>
        <pc:sldMkLst>
          <pc:docMk/>
          <pc:sldMk cId="1609763505" sldId="304"/>
        </pc:sldMkLst>
      </pc:sldChg>
      <pc:sldChg chg="del">
        <pc:chgData name="Nathalie Baudry" userId="052707b4-c761-4ae2-abb4-d98153310094" providerId="ADAL" clId="{50D2D524-0AEE-426C-8FF6-910096A480F4}" dt="2024-04-14T15:43:35.513" v="756" actId="2696"/>
        <pc:sldMkLst>
          <pc:docMk/>
          <pc:sldMk cId="480928616" sldId="305"/>
        </pc:sldMkLst>
      </pc:sldChg>
      <pc:sldChg chg="del">
        <pc:chgData name="Nathalie Baudry" userId="052707b4-c761-4ae2-abb4-d98153310094" providerId="ADAL" clId="{50D2D524-0AEE-426C-8FF6-910096A480F4}" dt="2024-04-13T20:53:16.350" v="360" actId="2696"/>
        <pc:sldMkLst>
          <pc:docMk/>
          <pc:sldMk cId="1144076585" sldId="306"/>
        </pc:sldMkLst>
      </pc:sldChg>
      <pc:sldChg chg="del">
        <pc:chgData name="Nathalie Baudry" userId="052707b4-c761-4ae2-abb4-d98153310094" providerId="ADAL" clId="{50D2D524-0AEE-426C-8FF6-910096A480F4}" dt="2024-04-13T20:50:04.111" v="266" actId="2696"/>
        <pc:sldMkLst>
          <pc:docMk/>
          <pc:sldMk cId="2030869699" sldId="307"/>
        </pc:sldMkLst>
      </pc:sldChg>
      <pc:sldChg chg="del ord">
        <pc:chgData name="Nathalie Baudry" userId="052707b4-c761-4ae2-abb4-d98153310094" providerId="ADAL" clId="{50D2D524-0AEE-426C-8FF6-910096A480F4}" dt="2024-04-14T14:54:10.472" v="630" actId="2696"/>
        <pc:sldMkLst>
          <pc:docMk/>
          <pc:sldMk cId="2519543058" sldId="308"/>
        </pc:sldMkLst>
      </pc:sldChg>
      <pc:sldChg chg="del">
        <pc:chgData name="Nathalie Baudry" userId="052707b4-c761-4ae2-abb4-d98153310094" providerId="ADAL" clId="{50D2D524-0AEE-426C-8FF6-910096A480F4}" dt="2024-04-13T20:54:08.850" v="403" actId="2696"/>
        <pc:sldMkLst>
          <pc:docMk/>
          <pc:sldMk cId="1579781847" sldId="309"/>
        </pc:sldMkLst>
      </pc:sldChg>
      <pc:sldChg chg="del">
        <pc:chgData name="Nathalie Baudry" userId="052707b4-c761-4ae2-abb4-d98153310094" providerId="ADAL" clId="{50D2D524-0AEE-426C-8FF6-910096A480F4}" dt="2024-04-13T20:54:52.514" v="426" actId="2696"/>
        <pc:sldMkLst>
          <pc:docMk/>
          <pc:sldMk cId="754485545" sldId="310"/>
        </pc:sldMkLst>
      </pc:sldChg>
      <pc:sldChg chg="del">
        <pc:chgData name="Nathalie Baudry" userId="052707b4-c761-4ae2-abb4-d98153310094" providerId="ADAL" clId="{50D2D524-0AEE-426C-8FF6-910096A480F4}" dt="2024-04-14T15:47:11.593" v="842" actId="2696"/>
        <pc:sldMkLst>
          <pc:docMk/>
          <pc:sldMk cId="3816340341" sldId="311"/>
        </pc:sldMkLst>
      </pc:sldChg>
      <pc:sldChg chg="del">
        <pc:chgData name="Nathalie Baudry" userId="052707b4-c761-4ae2-abb4-d98153310094" providerId="ADAL" clId="{50D2D524-0AEE-426C-8FF6-910096A480F4}" dt="2024-04-13T20:55:10.444" v="441" actId="2696"/>
        <pc:sldMkLst>
          <pc:docMk/>
          <pc:sldMk cId="3173731687" sldId="312"/>
        </pc:sldMkLst>
      </pc:sldChg>
      <pc:sldChg chg="addSp modSp new mod">
        <pc:chgData name="Nathalie Baudry" userId="052707b4-c761-4ae2-abb4-d98153310094" providerId="ADAL" clId="{50D2D524-0AEE-426C-8FF6-910096A480F4}" dt="2024-04-13T20:46:52.402" v="196" actId="113"/>
        <pc:sldMkLst>
          <pc:docMk/>
          <pc:sldMk cId="1740041198" sldId="313"/>
        </pc:sldMkLst>
        <pc:spChg chg="mod">
          <ac:chgData name="Nathalie Baudry" userId="052707b4-c761-4ae2-abb4-d98153310094" providerId="ADAL" clId="{50D2D524-0AEE-426C-8FF6-910096A480F4}" dt="2024-04-13T20:37:37.749" v="100" actId="1076"/>
          <ac:spMkLst>
            <pc:docMk/>
            <pc:sldMk cId="1740041198" sldId="313"/>
            <ac:spMk id="2" creationId="{B14B6DA8-03BA-3EA1-226B-D8AC35C5474B}"/>
          </ac:spMkLst>
        </pc:spChg>
        <pc:spChg chg="mod">
          <ac:chgData name="Nathalie Baudry" userId="052707b4-c761-4ae2-abb4-d98153310094" providerId="ADAL" clId="{50D2D524-0AEE-426C-8FF6-910096A480F4}" dt="2024-04-13T20:46:52.402" v="196" actId="113"/>
          <ac:spMkLst>
            <pc:docMk/>
            <pc:sldMk cId="1740041198" sldId="313"/>
            <ac:spMk id="3" creationId="{D18BBDA8-D2C3-A660-1CB5-BADC7F85F4DB}"/>
          </ac:spMkLst>
        </pc:spChg>
        <pc:spChg chg="add mod">
          <ac:chgData name="Nathalie Baudry" userId="052707b4-c761-4ae2-abb4-d98153310094" providerId="ADAL" clId="{50D2D524-0AEE-426C-8FF6-910096A480F4}" dt="2024-04-13T20:45:20.181" v="175" actId="1582"/>
          <ac:spMkLst>
            <pc:docMk/>
            <pc:sldMk cId="1740041198" sldId="313"/>
            <ac:spMk id="4" creationId="{B8B877AD-207E-AEFB-21E0-23EBAD7C530B}"/>
          </ac:spMkLst>
        </pc:spChg>
        <pc:spChg chg="add mod">
          <ac:chgData name="Nathalie Baudry" userId="052707b4-c761-4ae2-abb4-d98153310094" providerId="ADAL" clId="{50D2D524-0AEE-426C-8FF6-910096A480F4}" dt="2024-04-13T20:45:20.181" v="175" actId="1582"/>
          <ac:spMkLst>
            <pc:docMk/>
            <pc:sldMk cId="1740041198" sldId="313"/>
            <ac:spMk id="5" creationId="{D52C3C7E-3600-2911-F2E0-356188088C65}"/>
          </ac:spMkLst>
        </pc:spChg>
        <pc:spChg chg="add mod">
          <ac:chgData name="Nathalie Baudry" userId="052707b4-c761-4ae2-abb4-d98153310094" providerId="ADAL" clId="{50D2D524-0AEE-426C-8FF6-910096A480F4}" dt="2024-04-13T20:45:28.021" v="177" actId="1076"/>
          <ac:spMkLst>
            <pc:docMk/>
            <pc:sldMk cId="1740041198" sldId="313"/>
            <ac:spMk id="6" creationId="{1EDC84E6-D9C5-15CE-385F-2A00904A046E}"/>
          </ac:spMkLst>
        </pc:spChg>
        <pc:spChg chg="add mod">
          <ac:chgData name="Nathalie Baudry" userId="052707b4-c761-4ae2-abb4-d98153310094" providerId="ADAL" clId="{50D2D524-0AEE-426C-8FF6-910096A480F4}" dt="2024-04-13T20:45:32.801" v="178" actId="1076"/>
          <ac:spMkLst>
            <pc:docMk/>
            <pc:sldMk cId="1740041198" sldId="313"/>
            <ac:spMk id="7" creationId="{1DE51AC8-7A07-910B-8390-12E68EFA0E52}"/>
          </ac:spMkLst>
        </pc:spChg>
        <pc:spChg chg="add mod">
          <ac:chgData name="Nathalie Baudry" userId="052707b4-c761-4ae2-abb4-d98153310094" providerId="ADAL" clId="{50D2D524-0AEE-426C-8FF6-910096A480F4}" dt="2024-04-13T20:45:47.341" v="182" actId="1035"/>
          <ac:spMkLst>
            <pc:docMk/>
            <pc:sldMk cId="1740041198" sldId="313"/>
            <ac:spMk id="8" creationId="{32835E51-4C4B-4AEB-D830-2F8D9A58B02D}"/>
          </ac:spMkLst>
        </pc:spChg>
        <pc:spChg chg="add mod">
          <ac:chgData name="Nathalie Baudry" userId="052707b4-c761-4ae2-abb4-d98153310094" providerId="ADAL" clId="{50D2D524-0AEE-426C-8FF6-910096A480F4}" dt="2024-04-13T20:45:50.838" v="184" actId="1035"/>
          <ac:spMkLst>
            <pc:docMk/>
            <pc:sldMk cId="1740041198" sldId="313"/>
            <ac:spMk id="9" creationId="{2ADFD7E9-518D-0DF9-C9AD-1D077EDB0B51}"/>
          </ac:spMkLst>
        </pc:spChg>
      </pc:sldChg>
      <pc:sldChg chg="addSp delSp modSp new mod">
        <pc:chgData name="Nathalie Baudry" userId="052707b4-c761-4ae2-abb4-d98153310094" providerId="ADAL" clId="{50D2D524-0AEE-426C-8FF6-910096A480F4}" dt="2024-04-13T20:55:48.616" v="447" actId="20577"/>
        <pc:sldMkLst>
          <pc:docMk/>
          <pc:sldMk cId="1177350586" sldId="314"/>
        </pc:sldMkLst>
        <pc:spChg chg="mod">
          <ac:chgData name="Nathalie Baudry" userId="052707b4-c761-4ae2-abb4-d98153310094" providerId="ADAL" clId="{50D2D524-0AEE-426C-8FF6-910096A480F4}" dt="2024-04-13T20:55:48.616" v="447" actId="20577"/>
          <ac:spMkLst>
            <pc:docMk/>
            <pc:sldMk cId="1177350586" sldId="314"/>
            <ac:spMk id="2" creationId="{140DB968-9F57-90AE-4C94-8DF1FA231BF8}"/>
          </ac:spMkLst>
        </pc:spChg>
        <pc:spChg chg="del">
          <ac:chgData name="Nathalie Baudry" userId="052707b4-c761-4ae2-abb4-d98153310094" providerId="ADAL" clId="{50D2D524-0AEE-426C-8FF6-910096A480F4}" dt="2024-04-13T20:48:16.291" v="203" actId="478"/>
          <ac:spMkLst>
            <pc:docMk/>
            <pc:sldMk cId="1177350586" sldId="314"/>
            <ac:spMk id="3" creationId="{1BBA6CEF-B7E6-15CF-D2D8-ABBF7086961C}"/>
          </ac:spMkLst>
        </pc:spChg>
        <pc:spChg chg="del">
          <ac:chgData name="Nathalie Baudry" userId="052707b4-c761-4ae2-abb4-d98153310094" providerId="ADAL" clId="{50D2D524-0AEE-426C-8FF6-910096A480F4}" dt="2024-04-13T20:48:13.300" v="201" actId="478"/>
          <ac:spMkLst>
            <pc:docMk/>
            <pc:sldMk cId="1177350586" sldId="314"/>
            <ac:spMk id="4" creationId="{A7FFD7AA-A85E-8CBD-29E1-73C8AAF78BC4}"/>
          </ac:spMkLst>
        </pc:spChg>
        <pc:spChg chg="del">
          <ac:chgData name="Nathalie Baudry" userId="052707b4-c761-4ae2-abb4-d98153310094" providerId="ADAL" clId="{50D2D524-0AEE-426C-8FF6-910096A480F4}" dt="2024-04-13T20:48:14.681" v="202" actId="478"/>
          <ac:spMkLst>
            <pc:docMk/>
            <pc:sldMk cId="1177350586" sldId="314"/>
            <ac:spMk id="5" creationId="{3CD04040-354F-0ABE-8C9C-BAC04FE3A4FE}"/>
          </ac:spMkLst>
        </pc:spChg>
        <pc:spChg chg="del">
          <ac:chgData name="Nathalie Baudry" userId="052707b4-c761-4ae2-abb4-d98153310094" providerId="ADAL" clId="{50D2D524-0AEE-426C-8FF6-910096A480F4}" dt="2024-04-13T20:48:05.341" v="199" actId="478"/>
          <ac:spMkLst>
            <pc:docMk/>
            <pc:sldMk cId="1177350586" sldId="314"/>
            <ac:spMk id="6" creationId="{7983D103-B776-7100-0E69-1D3039C175E0}"/>
          </ac:spMkLst>
        </pc:spChg>
        <pc:spChg chg="add mod">
          <ac:chgData name="Nathalie Baudry" userId="052707b4-c761-4ae2-abb4-d98153310094" providerId="ADAL" clId="{50D2D524-0AEE-426C-8FF6-910096A480F4}" dt="2024-04-13T20:48:09.901" v="200"/>
          <ac:spMkLst>
            <pc:docMk/>
            <pc:sldMk cId="1177350586" sldId="314"/>
            <ac:spMk id="7" creationId="{FD7FB2F5-A924-5860-10E3-5CD1B0720C28}"/>
          </ac:spMkLst>
        </pc:spChg>
        <pc:spChg chg="add del">
          <ac:chgData name="Nathalie Baudry" userId="052707b4-c761-4ae2-abb4-d98153310094" providerId="ADAL" clId="{50D2D524-0AEE-426C-8FF6-910096A480F4}" dt="2024-04-13T20:48:46.745" v="212" actId="22"/>
          <ac:spMkLst>
            <pc:docMk/>
            <pc:sldMk cId="1177350586" sldId="314"/>
            <ac:spMk id="12" creationId="{DE2565A6-CCFA-5E19-02AC-62FFA2671AB8}"/>
          </ac:spMkLst>
        </pc:spChg>
        <pc:grpChg chg="add del mod">
          <ac:chgData name="Nathalie Baudry" userId="052707b4-c761-4ae2-abb4-d98153310094" providerId="ADAL" clId="{50D2D524-0AEE-426C-8FF6-910096A480F4}" dt="2024-04-13T20:48:43.251" v="210"/>
          <ac:grpSpMkLst>
            <pc:docMk/>
            <pc:sldMk cId="1177350586" sldId="314"/>
            <ac:grpSpMk id="8" creationId="{0F89C370-808C-60F8-2519-EFA2E169CCD5}"/>
          </ac:grpSpMkLst>
        </pc:grpChg>
        <pc:grpChg chg="add mod">
          <ac:chgData name="Nathalie Baudry" userId="052707b4-c761-4ae2-abb4-d98153310094" providerId="ADAL" clId="{50D2D524-0AEE-426C-8FF6-910096A480F4}" dt="2024-04-13T20:48:49.473" v="213"/>
          <ac:grpSpMkLst>
            <pc:docMk/>
            <pc:sldMk cId="1177350586" sldId="314"/>
            <ac:grpSpMk id="13" creationId="{2EDE637A-E48C-6C92-71AC-8C08B090435A}"/>
          </ac:grpSpMkLst>
        </pc:grpChg>
        <pc:picChg chg="mod">
          <ac:chgData name="Nathalie Baudry" userId="052707b4-c761-4ae2-abb4-d98153310094" providerId="ADAL" clId="{50D2D524-0AEE-426C-8FF6-910096A480F4}" dt="2024-04-13T20:48:25.471" v="205"/>
          <ac:picMkLst>
            <pc:docMk/>
            <pc:sldMk cId="1177350586" sldId="314"/>
            <ac:picMk id="9" creationId="{EAFF2C94-D313-6265-29D3-3ACD36409D56}"/>
          </ac:picMkLst>
        </pc:picChg>
        <pc:picChg chg="mod">
          <ac:chgData name="Nathalie Baudry" userId="052707b4-c761-4ae2-abb4-d98153310094" providerId="ADAL" clId="{50D2D524-0AEE-426C-8FF6-910096A480F4}" dt="2024-04-13T20:48:25.471" v="205"/>
          <ac:picMkLst>
            <pc:docMk/>
            <pc:sldMk cId="1177350586" sldId="314"/>
            <ac:picMk id="10" creationId="{EF4BD002-C6E6-59C4-F922-F7C2C2454507}"/>
          </ac:picMkLst>
        </pc:picChg>
        <pc:picChg chg="mod">
          <ac:chgData name="Nathalie Baudry" userId="052707b4-c761-4ae2-abb4-d98153310094" providerId="ADAL" clId="{50D2D524-0AEE-426C-8FF6-910096A480F4}" dt="2024-04-13T20:48:49.473" v="213"/>
          <ac:picMkLst>
            <pc:docMk/>
            <pc:sldMk cId="1177350586" sldId="314"/>
            <ac:picMk id="14" creationId="{DED55760-D357-F545-7FF0-09D97176D323}"/>
          </ac:picMkLst>
        </pc:picChg>
        <pc:picChg chg="mod">
          <ac:chgData name="Nathalie Baudry" userId="052707b4-c761-4ae2-abb4-d98153310094" providerId="ADAL" clId="{50D2D524-0AEE-426C-8FF6-910096A480F4}" dt="2024-04-13T20:48:49.473" v="213"/>
          <ac:picMkLst>
            <pc:docMk/>
            <pc:sldMk cId="1177350586" sldId="314"/>
            <ac:picMk id="15" creationId="{D946236B-05FD-2CAA-B06F-C65B7E29DC75}"/>
          </ac:picMkLst>
        </pc:picChg>
      </pc:sldChg>
      <pc:sldChg chg="addSp delSp modSp add mod ord">
        <pc:chgData name="Nathalie Baudry" userId="052707b4-c761-4ae2-abb4-d98153310094" providerId="ADAL" clId="{50D2D524-0AEE-426C-8FF6-910096A480F4}" dt="2024-04-13T20:52:17.544" v="296" actId="113"/>
        <pc:sldMkLst>
          <pc:docMk/>
          <pc:sldMk cId="9328728" sldId="315"/>
        </pc:sldMkLst>
        <pc:spChg chg="mod">
          <ac:chgData name="Nathalie Baudry" userId="052707b4-c761-4ae2-abb4-d98153310094" providerId="ADAL" clId="{50D2D524-0AEE-426C-8FF6-910096A480F4}" dt="2024-04-13T20:51:47.321" v="284" actId="20577"/>
          <ac:spMkLst>
            <pc:docMk/>
            <pc:sldMk cId="9328728" sldId="315"/>
            <ac:spMk id="2" creationId="{140DB968-9F57-90AE-4C94-8DF1FA231BF8}"/>
          </ac:spMkLst>
        </pc:spChg>
        <pc:spChg chg="mod">
          <ac:chgData name="Nathalie Baudry" userId="052707b4-c761-4ae2-abb4-d98153310094" providerId="ADAL" clId="{50D2D524-0AEE-426C-8FF6-910096A480F4}" dt="2024-04-13T20:51:52.992" v="292" actId="20577"/>
          <ac:spMkLst>
            <pc:docMk/>
            <pc:sldMk cId="9328728" sldId="315"/>
            <ac:spMk id="7" creationId="{FD7FB2F5-A924-5860-10E3-5CD1B0720C28}"/>
          </ac:spMkLst>
        </pc:spChg>
        <pc:spChg chg="add mod">
          <ac:chgData name="Nathalie Baudry" userId="052707b4-c761-4ae2-abb4-d98153310094" providerId="ADAL" clId="{50D2D524-0AEE-426C-8FF6-910096A480F4}" dt="2024-04-13T20:52:17.544" v="296" actId="113"/>
          <ac:spMkLst>
            <pc:docMk/>
            <pc:sldMk cId="9328728" sldId="315"/>
            <ac:spMk id="10" creationId="{A8DFEF87-9E15-59DE-3FDA-1E0105B63C9E}"/>
          </ac:spMkLst>
        </pc:spChg>
        <pc:grpChg chg="del">
          <ac:chgData name="Nathalie Baudry" userId="052707b4-c761-4ae2-abb4-d98153310094" providerId="ADAL" clId="{50D2D524-0AEE-426C-8FF6-910096A480F4}" dt="2024-04-13T20:52:02.153" v="293" actId="478"/>
          <ac:grpSpMkLst>
            <pc:docMk/>
            <pc:sldMk cId="9328728" sldId="315"/>
            <ac:grpSpMk id="13" creationId="{2EDE637A-E48C-6C92-71AC-8C08B090435A}"/>
          </ac:grpSpMkLst>
        </pc:grp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3" creationId="{D719F50E-6256-480B-B611-5544CF657403}"/>
          </ac:picMkLst>
        </pc:pic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4" creationId="{2C9935D8-E6F3-D02B-92FA-DEB92F097093}"/>
          </ac:picMkLst>
        </pc:pic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5" creationId="{E13C4DA3-7677-F14A-D696-AAD9887F127E}"/>
          </ac:picMkLst>
        </pc:pic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6" creationId="{9E3CC244-C8AD-259C-E25B-472738A2D341}"/>
          </ac:picMkLst>
        </pc:pic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8" creationId="{4584549E-D1F3-BC8C-1E58-A80992762999}"/>
          </ac:picMkLst>
        </pc:picChg>
        <pc:picChg chg="add mod">
          <ac:chgData name="Nathalie Baudry" userId="052707b4-c761-4ae2-abb4-d98153310094" providerId="ADAL" clId="{50D2D524-0AEE-426C-8FF6-910096A480F4}" dt="2024-04-13T20:52:02.500" v="294"/>
          <ac:picMkLst>
            <pc:docMk/>
            <pc:sldMk cId="9328728" sldId="315"/>
            <ac:picMk id="9" creationId="{2D350F07-0A4E-B3A5-B506-C258DC13EAB6}"/>
          </ac:picMkLst>
        </pc:picChg>
      </pc:sldChg>
      <pc:sldChg chg="addSp delSp modSp add mod">
        <pc:chgData name="Nathalie Baudry" userId="052707b4-c761-4ae2-abb4-d98153310094" providerId="ADAL" clId="{50D2D524-0AEE-426C-8FF6-910096A480F4}" dt="2024-04-13T20:52:49.702" v="313" actId="478"/>
        <pc:sldMkLst>
          <pc:docMk/>
          <pc:sldMk cId="2943752065" sldId="316"/>
        </pc:sldMkLst>
        <pc:spChg chg="mod">
          <ac:chgData name="Nathalie Baudry" userId="052707b4-c761-4ae2-abb4-d98153310094" providerId="ADAL" clId="{50D2D524-0AEE-426C-8FF6-910096A480F4}" dt="2024-04-13T20:52:46.840" v="312" actId="20577"/>
          <ac:spMkLst>
            <pc:docMk/>
            <pc:sldMk cId="2943752065" sldId="316"/>
            <ac:spMk id="2" creationId="{140DB968-9F57-90AE-4C94-8DF1FA231BF8}"/>
          </ac:spMkLst>
        </pc:spChg>
        <pc:spChg chg="del">
          <ac:chgData name="Nathalie Baudry" userId="052707b4-c761-4ae2-abb4-d98153310094" providerId="ADAL" clId="{50D2D524-0AEE-426C-8FF6-910096A480F4}" dt="2024-04-13T20:52:49.702" v="313" actId="478"/>
          <ac:spMkLst>
            <pc:docMk/>
            <pc:sldMk cId="2943752065" sldId="316"/>
            <ac:spMk id="10" creationId="{A8DFEF87-9E15-59DE-3FDA-1E0105B63C9E}"/>
          </ac:spMkLst>
        </pc:spChg>
        <pc:picChg chg="del">
          <ac:chgData name="Nathalie Baudry" userId="052707b4-c761-4ae2-abb4-d98153310094" providerId="ADAL" clId="{50D2D524-0AEE-426C-8FF6-910096A480F4}" dt="2024-04-13T20:52:31.170" v="299" actId="478"/>
          <ac:picMkLst>
            <pc:docMk/>
            <pc:sldMk cId="2943752065" sldId="316"/>
            <ac:picMk id="3" creationId="{D719F50E-6256-480B-B611-5544CF657403}"/>
          </ac:picMkLst>
        </pc:picChg>
        <pc:picChg chg="del">
          <ac:chgData name="Nathalie Baudry" userId="052707b4-c761-4ae2-abb4-d98153310094" providerId="ADAL" clId="{50D2D524-0AEE-426C-8FF6-910096A480F4}" dt="2024-04-13T20:52:36.350" v="304" actId="478"/>
          <ac:picMkLst>
            <pc:docMk/>
            <pc:sldMk cId="2943752065" sldId="316"/>
            <ac:picMk id="4" creationId="{2C9935D8-E6F3-D02B-92FA-DEB92F097093}"/>
          </ac:picMkLst>
        </pc:picChg>
        <pc:picChg chg="del">
          <ac:chgData name="Nathalie Baudry" userId="052707b4-c761-4ae2-abb4-d98153310094" providerId="ADAL" clId="{50D2D524-0AEE-426C-8FF6-910096A480F4}" dt="2024-04-13T20:52:35.766" v="303" actId="478"/>
          <ac:picMkLst>
            <pc:docMk/>
            <pc:sldMk cId="2943752065" sldId="316"/>
            <ac:picMk id="5" creationId="{E13C4DA3-7677-F14A-D696-AAD9887F127E}"/>
          </ac:picMkLst>
        </pc:picChg>
        <pc:picChg chg="del">
          <ac:chgData name="Nathalie Baudry" userId="052707b4-c761-4ae2-abb4-d98153310094" providerId="ADAL" clId="{50D2D524-0AEE-426C-8FF6-910096A480F4}" dt="2024-04-13T20:52:33.500" v="300" actId="478"/>
          <ac:picMkLst>
            <pc:docMk/>
            <pc:sldMk cId="2943752065" sldId="316"/>
            <ac:picMk id="6" creationId="{9E3CC244-C8AD-259C-E25B-472738A2D341}"/>
          </ac:picMkLst>
        </pc:picChg>
        <pc:picChg chg="del">
          <ac:chgData name="Nathalie Baudry" userId="052707b4-c761-4ae2-abb4-d98153310094" providerId="ADAL" clId="{50D2D524-0AEE-426C-8FF6-910096A480F4}" dt="2024-04-13T20:52:34.230" v="301" actId="478"/>
          <ac:picMkLst>
            <pc:docMk/>
            <pc:sldMk cId="2943752065" sldId="316"/>
            <ac:picMk id="8" creationId="{4584549E-D1F3-BC8C-1E58-A80992762999}"/>
          </ac:picMkLst>
        </pc:picChg>
        <pc:picChg chg="del">
          <ac:chgData name="Nathalie Baudry" userId="052707b4-c761-4ae2-abb4-d98153310094" providerId="ADAL" clId="{50D2D524-0AEE-426C-8FF6-910096A480F4}" dt="2024-04-13T20:52:34.910" v="302" actId="478"/>
          <ac:picMkLst>
            <pc:docMk/>
            <pc:sldMk cId="2943752065" sldId="316"/>
            <ac:picMk id="9" creationId="{2D350F07-0A4E-B3A5-B506-C258DC13EAB6}"/>
          </ac:picMkLst>
        </pc:picChg>
        <pc:picChg chg="add mod">
          <ac:chgData name="Nathalie Baudry" userId="052707b4-c761-4ae2-abb4-d98153310094" providerId="ADAL" clId="{50D2D524-0AEE-426C-8FF6-910096A480F4}" dt="2024-04-13T20:52:44.287" v="305"/>
          <ac:picMkLst>
            <pc:docMk/>
            <pc:sldMk cId="2943752065" sldId="316"/>
            <ac:picMk id="11" creationId="{120ABE32-A261-C8CB-DE14-4DB5178A360B}"/>
          </ac:picMkLst>
        </pc:picChg>
        <pc:picChg chg="add mod">
          <ac:chgData name="Nathalie Baudry" userId="052707b4-c761-4ae2-abb4-d98153310094" providerId="ADAL" clId="{50D2D524-0AEE-426C-8FF6-910096A480F4}" dt="2024-04-13T20:52:44.287" v="305"/>
          <ac:picMkLst>
            <pc:docMk/>
            <pc:sldMk cId="2943752065" sldId="316"/>
            <ac:picMk id="12" creationId="{9F0B5D5A-AB49-31A5-185E-F7637C415D89}"/>
          </ac:picMkLst>
        </pc:picChg>
        <pc:picChg chg="add mod">
          <ac:chgData name="Nathalie Baudry" userId="052707b4-c761-4ae2-abb4-d98153310094" providerId="ADAL" clId="{50D2D524-0AEE-426C-8FF6-910096A480F4}" dt="2024-04-13T20:52:44.287" v="305"/>
          <ac:picMkLst>
            <pc:docMk/>
            <pc:sldMk cId="2943752065" sldId="316"/>
            <ac:picMk id="13" creationId="{69284418-9262-4FD8-C0B2-75909B3E0E8B}"/>
          </ac:picMkLst>
        </pc:picChg>
      </pc:sldChg>
      <pc:sldChg chg="addSp delSp modSp add mod">
        <pc:chgData name="Nathalie Baudry" userId="052707b4-c761-4ae2-abb4-d98153310094" providerId="ADAL" clId="{50D2D524-0AEE-426C-8FF6-910096A480F4}" dt="2024-04-13T20:55:37.531" v="445" actId="20577"/>
        <pc:sldMkLst>
          <pc:docMk/>
          <pc:sldMk cId="3207573255" sldId="317"/>
        </pc:sldMkLst>
        <pc:spChg chg="mod">
          <ac:chgData name="Nathalie Baudry" userId="052707b4-c761-4ae2-abb4-d98153310094" providerId="ADAL" clId="{50D2D524-0AEE-426C-8FF6-910096A480F4}" dt="2024-04-13T20:55:37.531" v="445" actId="20577"/>
          <ac:spMkLst>
            <pc:docMk/>
            <pc:sldMk cId="3207573255" sldId="317"/>
            <ac:spMk id="2" creationId="{140DB968-9F57-90AE-4C94-8DF1FA231BF8}"/>
          </ac:spMkLst>
        </pc:spChg>
        <pc:grpChg chg="add mod">
          <ac:chgData name="Nathalie Baudry" userId="052707b4-c761-4ae2-abb4-d98153310094" providerId="ADAL" clId="{50D2D524-0AEE-426C-8FF6-910096A480F4}" dt="2024-04-13T20:53:19.120" v="361"/>
          <ac:grpSpMkLst>
            <pc:docMk/>
            <pc:sldMk cId="3207573255" sldId="317"/>
            <ac:grpSpMk id="3" creationId="{376329A3-2C9C-8E5E-2BC6-A2C56EB3BD10}"/>
          </ac:grpSpMkLst>
        </pc:grpChg>
        <pc:picChg chg="mod">
          <ac:chgData name="Nathalie Baudry" userId="052707b4-c761-4ae2-abb4-d98153310094" providerId="ADAL" clId="{50D2D524-0AEE-426C-8FF6-910096A480F4}" dt="2024-04-13T20:53:19.120" v="361"/>
          <ac:picMkLst>
            <pc:docMk/>
            <pc:sldMk cId="3207573255" sldId="317"/>
            <ac:picMk id="4" creationId="{43D10A0C-A025-8B3E-9C64-809FE50CA3FC}"/>
          </ac:picMkLst>
        </pc:picChg>
        <pc:picChg chg="mod">
          <ac:chgData name="Nathalie Baudry" userId="052707b4-c761-4ae2-abb4-d98153310094" providerId="ADAL" clId="{50D2D524-0AEE-426C-8FF6-910096A480F4}" dt="2024-04-13T20:53:19.120" v="361"/>
          <ac:picMkLst>
            <pc:docMk/>
            <pc:sldMk cId="3207573255" sldId="317"/>
            <ac:picMk id="5" creationId="{D354159B-D75B-D8B0-8B13-5055AC883D68}"/>
          </ac:picMkLst>
        </pc:picChg>
        <pc:picChg chg="del">
          <ac:chgData name="Nathalie Baudry" userId="052707b4-c761-4ae2-abb4-d98153310094" providerId="ADAL" clId="{50D2D524-0AEE-426C-8FF6-910096A480F4}" dt="2024-04-13T20:53:00.100" v="316" actId="478"/>
          <ac:picMkLst>
            <pc:docMk/>
            <pc:sldMk cId="3207573255" sldId="317"/>
            <ac:picMk id="11" creationId="{120ABE32-A261-C8CB-DE14-4DB5178A360B}"/>
          </ac:picMkLst>
        </pc:picChg>
        <pc:picChg chg="del">
          <ac:chgData name="Nathalie Baudry" userId="052707b4-c761-4ae2-abb4-d98153310094" providerId="ADAL" clId="{50D2D524-0AEE-426C-8FF6-910096A480F4}" dt="2024-04-13T20:53:00.670" v="317" actId="478"/>
          <ac:picMkLst>
            <pc:docMk/>
            <pc:sldMk cId="3207573255" sldId="317"/>
            <ac:picMk id="12" creationId="{9F0B5D5A-AB49-31A5-185E-F7637C415D89}"/>
          </ac:picMkLst>
        </pc:picChg>
        <pc:picChg chg="del">
          <ac:chgData name="Nathalie Baudry" userId="052707b4-c761-4ae2-abb4-d98153310094" providerId="ADAL" clId="{50D2D524-0AEE-426C-8FF6-910096A480F4}" dt="2024-04-13T20:53:01.160" v="318" actId="478"/>
          <ac:picMkLst>
            <pc:docMk/>
            <pc:sldMk cId="3207573255" sldId="317"/>
            <ac:picMk id="13" creationId="{69284418-9262-4FD8-C0B2-75909B3E0E8B}"/>
          </ac:picMkLst>
        </pc:picChg>
      </pc:sldChg>
      <pc:sldChg chg="addSp delSp modSp add mod ord">
        <pc:chgData name="Nathalie Baudry" userId="052707b4-c761-4ae2-abb4-d98153310094" providerId="ADAL" clId="{50D2D524-0AEE-426C-8FF6-910096A480F4}" dt="2024-04-13T20:54:04.730" v="402"/>
        <pc:sldMkLst>
          <pc:docMk/>
          <pc:sldMk cId="2606172440" sldId="318"/>
        </pc:sldMkLst>
        <pc:spChg chg="mod">
          <ac:chgData name="Nathalie Baudry" userId="052707b4-c761-4ae2-abb4-d98153310094" providerId="ADAL" clId="{50D2D524-0AEE-426C-8FF6-910096A480F4}" dt="2024-04-13T20:53:47.895" v="381" actId="20577"/>
          <ac:spMkLst>
            <pc:docMk/>
            <pc:sldMk cId="2606172440" sldId="318"/>
            <ac:spMk id="2" creationId="{140DB968-9F57-90AE-4C94-8DF1FA231BF8}"/>
          </ac:spMkLst>
        </pc:spChg>
        <pc:spChg chg="mod">
          <ac:chgData name="Nathalie Baudry" userId="052707b4-c761-4ae2-abb4-d98153310094" providerId="ADAL" clId="{50D2D524-0AEE-426C-8FF6-910096A480F4}" dt="2024-04-13T20:53:53.950" v="400" actId="20577"/>
          <ac:spMkLst>
            <pc:docMk/>
            <pc:sldMk cId="2606172440" sldId="318"/>
            <ac:spMk id="7" creationId="{FD7FB2F5-A924-5860-10E3-5CD1B0720C28}"/>
          </ac:spMkLst>
        </pc:spChg>
        <pc:grpChg chg="del">
          <ac:chgData name="Nathalie Baudry" userId="052707b4-c761-4ae2-abb4-d98153310094" providerId="ADAL" clId="{50D2D524-0AEE-426C-8FF6-910096A480F4}" dt="2024-04-13T20:53:57" v="401" actId="478"/>
          <ac:grpSpMkLst>
            <pc:docMk/>
            <pc:sldMk cId="2606172440" sldId="318"/>
            <ac:grpSpMk id="3" creationId="{376329A3-2C9C-8E5E-2BC6-A2C56EB3BD10}"/>
          </ac:grpSpMkLst>
        </pc:grpChg>
        <pc:picChg chg="add mod">
          <ac:chgData name="Nathalie Baudry" userId="052707b4-c761-4ae2-abb4-d98153310094" providerId="ADAL" clId="{50D2D524-0AEE-426C-8FF6-910096A480F4}" dt="2024-04-13T20:54:04.730" v="402"/>
          <ac:picMkLst>
            <pc:docMk/>
            <pc:sldMk cId="2606172440" sldId="318"/>
            <ac:picMk id="6" creationId="{AAFB32A3-C77D-1EFB-6655-570871347B0E}"/>
          </ac:picMkLst>
        </pc:picChg>
        <pc:picChg chg="add mod">
          <ac:chgData name="Nathalie Baudry" userId="052707b4-c761-4ae2-abb4-d98153310094" providerId="ADAL" clId="{50D2D524-0AEE-426C-8FF6-910096A480F4}" dt="2024-04-13T20:54:04.730" v="402"/>
          <ac:picMkLst>
            <pc:docMk/>
            <pc:sldMk cId="2606172440" sldId="318"/>
            <ac:picMk id="8" creationId="{0ECA91C0-931E-2114-6576-234F205A30DC}"/>
          </ac:picMkLst>
        </pc:picChg>
        <pc:picChg chg="add mod">
          <ac:chgData name="Nathalie Baudry" userId="052707b4-c761-4ae2-abb4-d98153310094" providerId="ADAL" clId="{50D2D524-0AEE-426C-8FF6-910096A480F4}" dt="2024-04-13T20:54:04.730" v="402"/>
          <ac:picMkLst>
            <pc:docMk/>
            <pc:sldMk cId="2606172440" sldId="318"/>
            <ac:picMk id="9" creationId="{50FFC87B-8AA0-6DEF-C371-D5F4C32BF4B8}"/>
          </ac:picMkLst>
        </pc:picChg>
        <pc:picChg chg="add mod">
          <ac:chgData name="Nathalie Baudry" userId="052707b4-c761-4ae2-abb4-d98153310094" providerId="ADAL" clId="{50D2D524-0AEE-426C-8FF6-910096A480F4}" dt="2024-04-13T20:54:04.730" v="402"/>
          <ac:picMkLst>
            <pc:docMk/>
            <pc:sldMk cId="2606172440" sldId="318"/>
            <ac:picMk id="10" creationId="{9FC66129-0C2F-38DF-45BC-729E1A12600A}"/>
          </ac:picMkLst>
        </pc:picChg>
        <pc:picChg chg="add mod">
          <ac:chgData name="Nathalie Baudry" userId="052707b4-c761-4ae2-abb4-d98153310094" providerId="ADAL" clId="{50D2D524-0AEE-426C-8FF6-910096A480F4}" dt="2024-04-13T20:54:04.730" v="402"/>
          <ac:picMkLst>
            <pc:docMk/>
            <pc:sldMk cId="2606172440" sldId="318"/>
            <ac:picMk id="11" creationId="{73FA93C1-BF13-625D-3AD2-4AD80BC457E1}"/>
          </ac:picMkLst>
        </pc:picChg>
      </pc:sldChg>
      <pc:sldChg chg="addSp delSp modSp add mod">
        <pc:chgData name="Nathalie Baudry" userId="052707b4-c761-4ae2-abb4-d98153310094" providerId="ADAL" clId="{50D2D524-0AEE-426C-8FF6-910096A480F4}" dt="2024-04-13T20:54:48.341" v="425" actId="1076"/>
        <pc:sldMkLst>
          <pc:docMk/>
          <pc:sldMk cId="4105427019" sldId="319"/>
        </pc:sldMkLst>
        <pc:spChg chg="mod">
          <ac:chgData name="Nathalie Baudry" userId="052707b4-c761-4ae2-abb4-d98153310094" providerId="ADAL" clId="{50D2D524-0AEE-426C-8FF6-910096A480F4}" dt="2024-04-13T20:54:43.468" v="423" actId="20577"/>
          <ac:spMkLst>
            <pc:docMk/>
            <pc:sldMk cId="4105427019" sldId="319"/>
            <ac:spMk id="2" creationId="{140DB968-9F57-90AE-4C94-8DF1FA231BF8}"/>
          </ac:spMkLst>
        </pc:spChg>
        <pc:picChg chg="add mod">
          <ac:chgData name="Nathalie Baudry" userId="052707b4-c761-4ae2-abb4-d98153310094" providerId="ADAL" clId="{50D2D524-0AEE-426C-8FF6-910096A480F4}" dt="2024-04-13T20:54:48.341" v="425" actId="1076"/>
          <ac:picMkLst>
            <pc:docMk/>
            <pc:sldMk cId="4105427019" sldId="319"/>
            <ac:picMk id="3" creationId="{6FF812AD-FB2E-CCCB-C2E2-26B795BB89FA}"/>
          </ac:picMkLst>
        </pc:picChg>
        <pc:picChg chg="del">
          <ac:chgData name="Nathalie Baudry" userId="052707b4-c761-4ae2-abb4-d98153310094" providerId="ADAL" clId="{50D2D524-0AEE-426C-8FF6-910096A480F4}" dt="2024-04-13T20:54:25.011" v="408" actId="478"/>
          <ac:picMkLst>
            <pc:docMk/>
            <pc:sldMk cId="4105427019" sldId="319"/>
            <ac:picMk id="6" creationId="{AAFB32A3-C77D-1EFB-6655-570871347B0E}"/>
          </ac:picMkLst>
        </pc:picChg>
        <pc:picChg chg="del">
          <ac:chgData name="Nathalie Baudry" userId="052707b4-c761-4ae2-abb4-d98153310094" providerId="ADAL" clId="{50D2D524-0AEE-426C-8FF6-910096A480F4}" dt="2024-04-13T20:54:24.390" v="407" actId="478"/>
          <ac:picMkLst>
            <pc:docMk/>
            <pc:sldMk cId="4105427019" sldId="319"/>
            <ac:picMk id="8" creationId="{0ECA91C0-931E-2114-6576-234F205A30DC}"/>
          </ac:picMkLst>
        </pc:picChg>
        <pc:picChg chg="del">
          <ac:chgData name="Nathalie Baudry" userId="052707b4-c761-4ae2-abb4-d98153310094" providerId="ADAL" clId="{50D2D524-0AEE-426C-8FF6-910096A480F4}" dt="2024-04-13T20:54:27.934" v="410" actId="478"/>
          <ac:picMkLst>
            <pc:docMk/>
            <pc:sldMk cId="4105427019" sldId="319"/>
            <ac:picMk id="9" creationId="{50FFC87B-8AA0-6DEF-C371-D5F4C32BF4B8}"/>
          </ac:picMkLst>
        </pc:picChg>
        <pc:picChg chg="del">
          <ac:chgData name="Nathalie Baudry" userId="052707b4-c761-4ae2-abb4-d98153310094" providerId="ADAL" clId="{50D2D524-0AEE-426C-8FF6-910096A480F4}" dt="2024-04-13T20:54:25.657" v="409" actId="478"/>
          <ac:picMkLst>
            <pc:docMk/>
            <pc:sldMk cId="4105427019" sldId="319"/>
            <ac:picMk id="10" creationId="{9FC66129-0C2F-38DF-45BC-729E1A12600A}"/>
          </ac:picMkLst>
        </pc:picChg>
        <pc:picChg chg="del">
          <ac:chgData name="Nathalie Baudry" userId="052707b4-c761-4ae2-abb4-d98153310094" providerId="ADAL" clId="{50D2D524-0AEE-426C-8FF6-910096A480F4}" dt="2024-04-13T20:54:23.632" v="406" actId="478"/>
          <ac:picMkLst>
            <pc:docMk/>
            <pc:sldMk cId="4105427019" sldId="319"/>
            <ac:picMk id="11" creationId="{73FA93C1-BF13-625D-3AD2-4AD80BC457E1}"/>
          </ac:picMkLst>
        </pc:picChg>
      </pc:sldChg>
      <pc:sldChg chg="addSp delSp modSp add mod">
        <pc:chgData name="Nathalie Baudry" userId="052707b4-c761-4ae2-abb4-d98153310094" providerId="ADAL" clId="{50D2D524-0AEE-426C-8FF6-910096A480F4}" dt="2024-04-13T20:55:27.961" v="443" actId="20577"/>
        <pc:sldMkLst>
          <pc:docMk/>
          <pc:sldMk cId="2940082891" sldId="320"/>
        </pc:sldMkLst>
        <pc:spChg chg="mod">
          <ac:chgData name="Nathalie Baudry" userId="052707b4-c761-4ae2-abb4-d98153310094" providerId="ADAL" clId="{50D2D524-0AEE-426C-8FF6-910096A480F4}" dt="2024-04-13T20:55:27.961" v="443" actId="20577"/>
          <ac:spMkLst>
            <pc:docMk/>
            <pc:sldMk cId="2940082891" sldId="320"/>
            <ac:spMk id="2" creationId="{140DB968-9F57-90AE-4C94-8DF1FA231BF8}"/>
          </ac:spMkLst>
        </pc:spChg>
        <pc:picChg chg="add mod">
          <ac:chgData name="Nathalie Baudry" userId="052707b4-c761-4ae2-abb4-d98153310094" providerId="ADAL" clId="{50D2D524-0AEE-426C-8FF6-910096A480F4}" dt="2024-04-13T20:55:00.851" v="427"/>
          <ac:picMkLst>
            <pc:docMk/>
            <pc:sldMk cId="2940082891" sldId="320"/>
            <ac:picMk id="3" creationId="{127EE173-64A0-ACFC-2B03-E295D0BBA295}"/>
          </ac:picMkLst>
        </pc:picChg>
        <pc:picChg chg="del">
          <ac:chgData name="Nathalie Baudry" userId="052707b4-c761-4ae2-abb4-d98153310094" providerId="ADAL" clId="{50D2D524-0AEE-426C-8FF6-910096A480F4}" dt="2024-04-13T20:54:30.479" v="412" actId="478"/>
          <ac:picMkLst>
            <pc:docMk/>
            <pc:sldMk cId="2940082891" sldId="320"/>
            <ac:picMk id="6" creationId="{AAFB32A3-C77D-1EFB-6655-570871347B0E}"/>
          </ac:picMkLst>
        </pc:picChg>
        <pc:picChg chg="del">
          <ac:chgData name="Nathalie Baudry" userId="052707b4-c761-4ae2-abb4-d98153310094" providerId="ADAL" clId="{50D2D524-0AEE-426C-8FF6-910096A480F4}" dt="2024-04-13T20:54:31.250" v="413" actId="478"/>
          <ac:picMkLst>
            <pc:docMk/>
            <pc:sldMk cId="2940082891" sldId="320"/>
            <ac:picMk id="8" creationId="{0ECA91C0-931E-2114-6576-234F205A30DC}"/>
          </ac:picMkLst>
        </pc:picChg>
        <pc:picChg chg="del">
          <ac:chgData name="Nathalie Baudry" userId="052707b4-c761-4ae2-abb4-d98153310094" providerId="ADAL" clId="{50D2D524-0AEE-426C-8FF6-910096A480F4}" dt="2024-04-13T20:54:33.174" v="415" actId="478"/>
          <ac:picMkLst>
            <pc:docMk/>
            <pc:sldMk cId="2940082891" sldId="320"/>
            <ac:picMk id="9" creationId="{50FFC87B-8AA0-6DEF-C371-D5F4C32BF4B8}"/>
          </ac:picMkLst>
        </pc:picChg>
        <pc:picChg chg="del">
          <ac:chgData name="Nathalie Baudry" userId="052707b4-c761-4ae2-abb4-d98153310094" providerId="ADAL" clId="{50D2D524-0AEE-426C-8FF6-910096A480F4}" dt="2024-04-13T20:54:31.766" v="414" actId="478"/>
          <ac:picMkLst>
            <pc:docMk/>
            <pc:sldMk cId="2940082891" sldId="320"/>
            <ac:picMk id="10" creationId="{9FC66129-0C2F-38DF-45BC-729E1A12600A}"/>
          </ac:picMkLst>
        </pc:picChg>
        <pc:picChg chg="del">
          <ac:chgData name="Nathalie Baudry" userId="052707b4-c761-4ae2-abb4-d98153310094" providerId="ADAL" clId="{50D2D524-0AEE-426C-8FF6-910096A480F4}" dt="2024-04-13T20:54:29.861" v="411" actId="478"/>
          <ac:picMkLst>
            <pc:docMk/>
            <pc:sldMk cId="2940082891" sldId="320"/>
            <ac:picMk id="11" creationId="{73FA93C1-BF13-625D-3AD2-4AD80BC457E1}"/>
          </ac:picMkLst>
        </pc:picChg>
      </pc:sldChg>
      <pc:sldChg chg="addSp modSp new mod setBg">
        <pc:chgData name="Nathalie Baudry" userId="052707b4-c761-4ae2-abb4-d98153310094" providerId="ADAL" clId="{50D2D524-0AEE-426C-8FF6-910096A480F4}" dt="2024-04-14T14:54:16.402" v="635" actId="20577"/>
        <pc:sldMkLst>
          <pc:docMk/>
          <pc:sldMk cId="3311307283" sldId="321"/>
        </pc:sldMkLst>
        <pc:spChg chg="mod">
          <ac:chgData name="Nathalie Baudry" userId="052707b4-c761-4ae2-abb4-d98153310094" providerId="ADAL" clId="{50D2D524-0AEE-426C-8FF6-910096A480F4}" dt="2024-04-14T14:50:03.137" v="574" actId="20577"/>
          <ac:spMkLst>
            <pc:docMk/>
            <pc:sldMk cId="3311307283" sldId="321"/>
            <ac:spMk id="2" creationId="{F59A582B-A6E0-0D5E-DE05-5517B5E280F6}"/>
          </ac:spMkLst>
        </pc:spChg>
        <pc:spChg chg="mod">
          <ac:chgData name="Nathalie Baudry" userId="052707b4-c761-4ae2-abb4-d98153310094" providerId="ADAL" clId="{50D2D524-0AEE-426C-8FF6-910096A480F4}" dt="2024-04-14T14:52:42.548" v="618" actId="1076"/>
          <ac:spMkLst>
            <pc:docMk/>
            <pc:sldMk cId="3311307283" sldId="321"/>
            <ac:spMk id="3" creationId="{13D110DA-E9F9-7526-7623-67CB63827DE4}"/>
          </ac:spMkLst>
        </pc:spChg>
        <pc:spChg chg="add mod">
          <ac:chgData name="Nathalie Baudry" userId="052707b4-c761-4ae2-abb4-d98153310094" providerId="ADAL" clId="{50D2D524-0AEE-426C-8FF6-910096A480F4}" dt="2024-04-14T14:52:32.181" v="614" actId="1076"/>
          <ac:spMkLst>
            <pc:docMk/>
            <pc:sldMk cId="3311307283" sldId="321"/>
            <ac:spMk id="4" creationId="{D8573A9E-4CC2-CE09-89B8-DBFA479B9B9E}"/>
          </ac:spMkLst>
        </pc:spChg>
        <pc:spChg chg="add mod">
          <ac:chgData name="Nathalie Baudry" userId="052707b4-c761-4ae2-abb4-d98153310094" providerId="ADAL" clId="{50D2D524-0AEE-426C-8FF6-910096A480F4}" dt="2024-04-14T14:52:29.422" v="613" actId="1076"/>
          <ac:spMkLst>
            <pc:docMk/>
            <pc:sldMk cId="3311307283" sldId="321"/>
            <ac:spMk id="5" creationId="{66A1B53B-D669-1C9D-5D4F-3142CCF4BCDB}"/>
          </ac:spMkLst>
        </pc:spChg>
        <pc:spChg chg="add mod">
          <ac:chgData name="Nathalie Baudry" userId="052707b4-c761-4ae2-abb4-d98153310094" providerId="ADAL" clId="{50D2D524-0AEE-426C-8FF6-910096A480F4}" dt="2024-04-14T14:52:34.242" v="617" actId="1036"/>
          <ac:spMkLst>
            <pc:docMk/>
            <pc:sldMk cId="3311307283" sldId="321"/>
            <ac:spMk id="6" creationId="{2D314CAF-F74D-985E-4611-57D895C695FA}"/>
          </ac:spMkLst>
        </pc:spChg>
        <pc:spChg chg="add mod">
          <ac:chgData name="Nathalie Baudry" userId="052707b4-c761-4ae2-abb4-d98153310094" providerId="ADAL" clId="{50D2D524-0AEE-426C-8FF6-910096A480F4}" dt="2024-04-14T14:52:08.230" v="610" actId="1076"/>
          <ac:spMkLst>
            <pc:docMk/>
            <pc:sldMk cId="3311307283" sldId="321"/>
            <ac:spMk id="7" creationId="{A163E844-20A3-C5CA-EFED-386058E8DF5E}"/>
          </ac:spMkLst>
        </pc:spChg>
        <pc:spChg chg="add mod">
          <ac:chgData name="Nathalie Baudry" userId="052707b4-c761-4ae2-abb4-d98153310094" providerId="ADAL" clId="{50D2D524-0AEE-426C-8FF6-910096A480F4}" dt="2024-04-14T14:52:04.501" v="609" actId="1076"/>
          <ac:spMkLst>
            <pc:docMk/>
            <pc:sldMk cId="3311307283" sldId="321"/>
            <ac:spMk id="8" creationId="{38BAB420-1F0C-7AEC-907A-564400B8C9B1}"/>
          </ac:spMkLst>
        </pc:spChg>
        <pc:spChg chg="add mod">
          <ac:chgData name="Nathalie Baudry" userId="052707b4-c761-4ae2-abb4-d98153310094" providerId="ADAL" clId="{50D2D524-0AEE-426C-8FF6-910096A480F4}" dt="2024-04-14T14:52:01.028" v="608" actId="1076"/>
          <ac:spMkLst>
            <pc:docMk/>
            <pc:sldMk cId="3311307283" sldId="321"/>
            <ac:spMk id="9" creationId="{00B22EE3-9347-0524-12A0-27700A2F8AEF}"/>
          </ac:spMkLst>
        </pc:spChg>
        <pc:spChg chg="add mod">
          <ac:chgData name="Nathalie Baudry" userId="052707b4-c761-4ae2-abb4-d98153310094" providerId="ADAL" clId="{50D2D524-0AEE-426C-8FF6-910096A480F4}" dt="2024-04-14T14:51:56.230" v="607" actId="1076"/>
          <ac:spMkLst>
            <pc:docMk/>
            <pc:sldMk cId="3311307283" sldId="321"/>
            <ac:spMk id="10" creationId="{BB1661B9-8C3A-0B35-ADC6-39A071653AAB}"/>
          </ac:spMkLst>
        </pc:spChg>
        <pc:spChg chg="add mod">
          <ac:chgData name="Nathalie Baudry" userId="052707b4-c761-4ae2-abb4-d98153310094" providerId="ADAL" clId="{50D2D524-0AEE-426C-8FF6-910096A480F4}" dt="2024-04-14T14:51:26.531" v="593" actId="207"/>
          <ac:spMkLst>
            <pc:docMk/>
            <pc:sldMk cId="3311307283" sldId="321"/>
            <ac:spMk id="11" creationId="{E88C5445-FF34-3EE2-7CEC-5F60F5E87DBE}"/>
          </ac:spMkLst>
        </pc:spChg>
        <pc:spChg chg="add mod">
          <ac:chgData name="Nathalie Baudry" userId="052707b4-c761-4ae2-abb4-d98153310094" providerId="ADAL" clId="{50D2D524-0AEE-426C-8FF6-910096A480F4}" dt="2024-04-14T14:53:46.281" v="629" actId="1076"/>
          <ac:spMkLst>
            <pc:docMk/>
            <pc:sldMk cId="3311307283" sldId="321"/>
            <ac:spMk id="12" creationId="{FE3773D8-0DF8-394F-FEB2-84F942BE6F91}"/>
          </ac:spMkLst>
        </pc:spChg>
        <pc:spChg chg="add mod">
          <ac:chgData name="Nathalie Baudry" userId="052707b4-c761-4ae2-abb4-d98153310094" providerId="ADAL" clId="{50D2D524-0AEE-426C-8FF6-910096A480F4}" dt="2024-04-14T14:54:16.402" v="635" actId="20577"/>
          <ac:spMkLst>
            <pc:docMk/>
            <pc:sldMk cId="3311307283" sldId="321"/>
            <ac:spMk id="13" creationId="{04EF9106-AF08-677D-FCA6-E0A414505F49}"/>
          </ac:spMkLst>
        </pc:spChg>
      </pc:sldChg>
      <pc:sldChg chg="new del">
        <pc:chgData name="Nathalie Baudry" userId="052707b4-c761-4ae2-abb4-d98153310094" providerId="ADAL" clId="{50D2D524-0AEE-426C-8FF6-910096A480F4}" dt="2024-04-14T14:57:07.606" v="637" actId="2696"/>
        <pc:sldMkLst>
          <pc:docMk/>
          <pc:sldMk cId="3691754481" sldId="322"/>
        </pc:sldMkLst>
      </pc:sldChg>
      <pc:sldChg chg="addSp modSp new mod setBg">
        <pc:chgData name="Nathalie Baudry" userId="052707b4-c761-4ae2-abb4-d98153310094" providerId="ADAL" clId="{50D2D524-0AEE-426C-8FF6-910096A480F4}" dt="2024-04-14T15:39:02.605" v="668" actId="1076"/>
        <pc:sldMkLst>
          <pc:docMk/>
          <pc:sldMk cId="3960540007" sldId="322"/>
        </pc:sldMkLst>
        <pc:spChg chg="mod">
          <ac:chgData name="Nathalie Baudry" userId="052707b4-c761-4ae2-abb4-d98153310094" providerId="ADAL" clId="{50D2D524-0AEE-426C-8FF6-910096A480F4}" dt="2024-04-14T15:39:02.605" v="668" actId="1076"/>
          <ac:spMkLst>
            <pc:docMk/>
            <pc:sldMk cId="3960540007" sldId="322"/>
            <ac:spMk id="2" creationId="{B030B2EB-0043-87FC-1441-28DC20CD1714}"/>
          </ac:spMkLst>
        </pc:spChg>
        <pc:spChg chg="add mod">
          <ac:chgData name="Nathalie Baudry" userId="052707b4-c761-4ae2-abb4-d98153310094" providerId="ADAL" clId="{50D2D524-0AEE-426C-8FF6-910096A480F4}" dt="2024-04-14T15:36:57.183" v="659" actId="20577"/>
          <ac:spMkLst>
            <pc:docMk/>
            <pc:sldMk cId="3960540007" sldId="322"/>
            <ac:spMk id="3" creationId="{FB0B0685-6687-EE99-E8E8-39078980FCF5}"/>
          </ac:spMkLst>
        </pc:spChg>
      </pc:sldChg>
      <pc:sldChg chg="addSp delSp modSp new mod">
        <pc:chgData name="Nathalie Baudry" userId="052707b4-c761-4ae2-abb4-d98153310094" providerId="ADAL" clId="{50D2D524-0AEE-426C-8FF6-910096A480F4}" dt="2024-04-14T15:43:51.133" v="759" actId="113"/>
        <pc:sldMkLst>
          <pc:docMk/>
          <pc:sldMk cId="672441697" sldId="323"/>
        </pc:sldMkLst>
        <pc:spChg chg="add del">
          <ac:chgData name="Nathalie Baudry" userId="052707b4-c761-4ae2-abb4-d98153310094" providerId="ADAL" clId="{50D2D524-0AEE-426C-8FF6-910096A480F4}" dt="2024-04-14T15:40:54.330" v="707" actId="478"/>
          <ac:spMkLst>
            <pc:docMk/>
            <pc:sldMk cId="672441697" sldId="323"/>
            <ac:spMk id="2" creationId="{3E3FF6BF-D3E9-D2B5-E0A3-200A68DD4E10}"/>
          </ac:spMkLst>
        </pc:spChg>
        <pc:spChg chg="add mod">
          <ac:chgData name="Nathalie Baudry" userId="052707b4-c761-4ae2-abb4-d98153310094" providerId="ADAL" clId="{50D2D524-0AEE-426C-8FF6-910096A480F4}" dt="2024-04-14T15:40:06.685" v="676" actId="20577"/>
          <ac:spMkLst>
            <pc:docMk/>
            <pc:sldMk cId="672441697" sldId="323"/>
            <ac:spMk id="3" creationId="{5077D020-8141-581C-9DFC-6FC314AF304A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4" creationId="{73514A62-303C-EC96-04AB-113ADEF498B7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5" creationId="{4915EF09-A15E-2EE8-0818-4F0EB055F737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6" creationId="{31636C64-4018-DB37-8A3D-8C9A0E3A4735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7" creationId="{B79F8B65-4F86-1501-65C6-6C262F9D53B0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8" creationId="{33EED621-B53C-9F74-AD1B-12CE46E76807}"/>
          </ac:spMkLst>
        </pc:spChg>
        <pc:spChg chg="add del mod">
          <ac:chgData name="Nathalie Baudry" userId="052707b4-c761-4ae2-abb4-d98153310094" providerId="ADAL" clId="{50D2D524-0AEE-426C-8FF6-910096A480F4}" dt="2024-04-14T15:40:52.304" v="706"/>
          <ac:spMkLst>
            <pc:docMk/>
            <pc:sldMk cId="672441697" sldId="323"/>
            <ac:spMk id="9" creationId="{452D274A-8D84-F34E-F696-A0ED6E2D6D61}"/>
          </ac:spMkLst>
        </pc:spChg>
        <pc:spChg chg="add mod">
          <ac:chgData name="Nathalie Baudry" userId="052707b4-c761-4ae2-abb4-d98153310094" providerId="ADAL" clId="{50D2D524-0AEE-426C-8FF6-910096A480F4}" dt="2024-04-14T15:43:46.353" v="758" actId="113"/>
          <ac:spMkLst>
            <pc:docMk/>
            <pc:sldMk cId="672441697" sldId="323"/>
            <ac:spMk id="10" creationId="{54D39DF5-82A6-80F1-A49C-C623F8AFA519}"/>
          </ac:spMkLst>
        </pc:spChg>
        <pc:spChg chg="add mod">
          <ac:chgData name="Nathalie Baudry" userId="052707b4-c761-4ae2-abb4-d98153310094" providerId="ADAL" clId="{50D2D524-0AEE-426C-8FF6-910096A480F4}" dt="2024-04-14T15:42:58.992" v="749" actId="1038"/>
          <ac:spMkLst>
            <pc:docMk/>
            <pc:sldMk cId="672441697" sldId="323"/>
            <ac:spMk id="11" creationId="{60B59E26-41AD-19BC-4D27-8B0E17B2C4D4}"/>
          </ac:spMkLst>
        </pc:spChg>
        <pc:spChg chg="add mod">
          <ac:chgData name="Nathalie Baudry" userId="052707b4-c761-4ae2-abb4-d98153310094" providerId="ADAL" clId="{50D2D524-0AEE-426C-8FF6-910096A480F4}" dt="2024-04-14T15:42:37.033" v="744" actId="1037"/>
          <ac:spMkLst>
            <pc:docMk/>
            <pc:sldMk cId="672441697" sldId="323"/>
            <ac:spMk id="12" creationId="{305D41BD-AC17-F6BE-BB02-8E88D67EB603}"/>
          </ac:spMkLst>
        </pc:spChg>
        <pc:spChg chg="add mod">
          <ac:chgData name="Nathalie Baudry" userId="052707b4-c761-4ae2-abb4-d98153310094" providerId="ADAL" clId="{50D2D524-0AEE-426C-8FF6-910096A480F4}" dt="2024-04-14T15:41:00.024" v="709" actId="1076"/>
          <ac:spMkLst>
            <pc:docMk/>
            <pc:sldMk cId="672441697" sldId="323"/>
            <ac:spMk id="13" creationId="{742C6C4A-056F-0A92-E6D9-F3260FF8B125}"/>
          </ac:spMkLst>
        </pc:spChg>
        <pc:spChg chg="add mod">
          <ac:chgData name="Nathalie Baudry" userId="052707b4-c761-4ae2-abb4-d98153310094" providerId="ADAL" clId="{50D2D524-0AEE-426C-8FF6-910096A480F4}" dt="2024-04-14T15:41:00.024" v="709" actId="1076"/>
          <ac:spMkLst>
            <pc:docMk/>
            <pc:sldMk cId="672441697" sldId="323"/>
            <ac:spMk id="14" creationId="{B3DD01A6-E8C6-C4A8-3EB7-F060202E86C7}"/>
          </ac:spMkLst>
        </pc:spChg>
        <pc:spChg chg="add mod">
          <ac:chgData name="Nathalie Baudry" userId="052707b4-c761-4ae2-abb4-d98153310094" providerId="ADAL" clId="{50D2D524-0AEE-426C-8FF6-910096A480F4}" dt="2024-04-14T15:43:51.133" v="759" actId="113"/>
          <ac:spMkLst>
            <pc:docMk/>
            <pc:sldMk cId="672441697" sldId="323"/>
            <ac:spMk id="15" creationId="{3A85C119-4F33-5E2A-0B21-F1362391B2D2}"/>
          </ac:spMkLst>
        </pc:spChg>
        <pc:spChg chg="add mod">
          <ac:chgData name="Nathalie Baudry" userId="052707b4-c761-4ae2-abb4-d98153310094" providerId="ADAL" clId="{50D2D524-0AEE-426C-8FF6-910096A480F4}" dt="2024-04-14T15:42:35.114" v="743" actId="1036"/>
          <ac:spMkLst>
            <pc:docMk/>
            <pc:sldMk cId="672441697" sldId="323"/>
            <ac:spMk id="16" creationId="{56208217-6AA1-65D9-1EC7-40222E28C352}"/>
          </ac:spMkLst>
        </pc:spChg>
        <pc:spChg chg="add mod">
          <ac:chgData name="Nathalie Baudry" userId="052707b4-c761-4ae2-abb4-d98153310094" providerId="ADAL" clId="{50D2D524-0AEE-426C-8FF6-910096A480F4}" dt="2024-04-14T15:42:49.063" v="746" actId="1076"/>
          <ac:spMkLst>
            <pc:docMk/>
            <pc:sldMk cId="672441697" sldId="323"/>
            <ac:spMk id="17" creationId="{1ED14CB2-D675-3DF6-8A0B-2E7092889275}"/>
          </ac:spMkLst>
        </pc:spChg>
        <pc:spChg chg="add mod">
          <ac:chgData name="Nathalie Baudry" userId="052707b4-c761-4ae2-abb4-d98153310094" providerId="ADAL" clId="{50D2D524-0AEE-426C-8FF6-910096A480F4}" dt="2024-04-14T15:42:57.269" v="748" actId="1076"/>
          <ac:spMkLst>
            <pc:docMk/>
            <pc:sldMk cId="672441697" sldId="323"/>
            <ac:spMk id="18" creationId="{0FD8E74E-B30A-5C24-D9A3-03E42B576BBC}"/>
          </ac:spMkLst>
        </pc:spChg>
        <pc:spChg chg="add mod">
          <ac:chgData name="Nathalie Baudry" userId="052707b4-c761-4ae2-abb4-d98153310094" providerId="ADAL" clId="{50D2D524-0AEE-426C-8FF6-910096A480F4}" dt="2024-04-14T15:43:09.397" v="751" actId="1076"/>
          <ac:spMkLst>
            <pc:docMk/>
            <pc:sldMk cId="672441697" sldId="323"/>
            <ac:spMk id="19" creationId="{CE5392FE-D8D9-0A29-2D36-80A426FA6795}"/>
          </ac:spMkLst>
        </pc:spChg>
      </pc:sldChg>
      <pc:sldChg chg="addSp delSp modSp new mod">
        <pc:chgData name="Nathalie Baudry" userId="052707b4-c761-4ae2-abb4-d98153310094" providerId="ADAL" clId="{50D2D524-0AEE-426C-8FF6-910096A480F4}" dt="2024-04-14T15:47:08.882" v="841" actId="113"/>
        <pc:sldMkLst>
          <pc:docMk/>
          <pc:sldMk cId="3910782749" sldId="324"/>
        </pc:sldMkLst>
        <pc:spChg chg="mod">
          <ac:chgData name="Nathalie Baudry" userId="052707b4-c761-4ae2-abb4-d98153310094" providerId="ADAL" clId="{50D2D524-0AEE-426C-8FF6-910096A480F4}" dt="2024-04-14T15:40:18.244" v="699" actId="20577"/>
          <ac:spMkLst>
            <pc:docMk/>
            <pc:sldMk cId="3910782749" sldId="324"/>
            <ac:spMk id="2" creationId="{3E5DC98C-B76B-EB7B-3D44-8A8C09BEFE0B}"/>
          </ac:spMkLst>
        </pc:spChg>
        <pc:spChg chg="del">
          <ac:chgData name="Nathalie Baudry" userId="052707b4-c761-4ae2-abb4-d98153310094" providerId="ADAL" clId="{50D2D524-0AEE-426C-8FF6-910096A480F4}" dt="2024-04-14T15:44:12.497" v="762" actId="478"/>
          <ac:spMkLst>
            <pc:docMk/>
            <pc:sldMk cId="3910782749" sldId="324"/>
            <ac:spMk id="3" creationId="{F2990780-8706-39C5-DC62-1E32DC5D7C03}"/>
          </ac:spMkLst>
        </pc:spChg>
        <pc:spChg chg="add del mod">
          <ac:chgData name="Nathalie Baudry" userId="052707b4-c761-4ae2-abb4-d98153310094" providerId="ADAL" clId="{50D2D524-0AEE-426C-8FF6-910096A480F4}" dt="2024-04-14T15:44:11.003" v="761" actId="478"/>
          <ac:spMkLst>
            <pc:docMk/>
            <pc:sldMk cId="3910782749" sldId="324"/>
            <ac:spMk id="4" creationId="{711BCB51-448B-1FA3-02E5-BFBB1EE7AB08}"/>
          </ac:spMkLst>
        </pc:spChg>
        <pc:spChg chg="add del mod">
          <ac:chgData name="Nathalie Baudry" userId="052707b4-c761-4ae2-abb4-d98153310094" providerId="ADAL" clId="{50D2D524-0AEE-426C-8FF6-910096A480F4}" dt="2024-04-14T15:44:11.003" v="761" actId="478"/>
          <ac:spMkLst>
            <pc:docMk/>
            <pc:sldMk cId="3910782749" sldId="324"/>
            <ac:spMk id="5" creationId="{8F4FCF9D-89E0-3717-0F47-18A28313309F}"/>
          </ac:spMkLst>
        </pc:spChg>
        <pc:spChg chg="add del mod">
          <ac:chgData name="Nathalie Baudry" userId="052707b4-c761-4ae2-abb4-d98153310094" providerId="ADAL" clId="{50D2D524-0AEE-426C-8FF6-910096A480F4}" dt="2024-04-14T15:44:11.003" v="761" actId="478"/>
          <ac:spMkLst>
            <pc:docMk/>
            <pc:sldMk cId="3910782749" sldId="324"/>
            <ac:spMk id="6" creationId="{9CE02A2C-1E8D-8E81-BE98-C0EE1A52B88F}"/>
          </ac:spMkLst>
        </pc:spChg>
        <pc:spChg chg="add del mod">
          <ac:chgData name="Nathalie Baudry" userId="052707b4-c761-4ae2-abb4-d98153310094" providerId="ADAL" clId="{50D2D524-0AEE-426C-8FF6-910096A480F4}" dt="2024-04-14T15:44:11.003" v="761" actId="478"/>
          <ac:spMkLst>
            <pc:docMk/>
            <pc:sldMk cId="3910782749" sldId="324"/>
            <ac:spMk id="7" creationId="{98295C69-E5B4-B46D-827A-3E460BF3F278}"/>
          </ac:spMkLst>
        </pc:spChg>
        <pc:spChg chg="add del mod">
          <ac:chgData name="Nathalie Baudry" userId="052707b4-c761-4ae2-abb4-d98153310094" providerId="ADAL" clId="{50D2D524-0AEE-426C-8FF6-910096A480F4}" dt="2024-04-14T15:44:11.003" v="761" actId="478"/>
          <ac:spMkLst>
            <pc:docMk/>
            <pc:sldMk cId="3910782749" sldId="324"/>
            <ac:spMk id="8" creationId="{E3040839-B85E-123A-5E67-0A4B0EF9505F}"/>
          </ac:spMkLst>
        </pc:spChg>
        <pc:spChg chg="add mod">
          <ac:chgData name="Nathalie Baudry" userId="052707b4-c761-4ae2-abb4-d98153310094" providerId="ADAL" clId="{50D2D524-0AEE-426C-8FF6-910096A480F4}" dt="2024-04-14T15:47:08.882" v="841" actId="113"/>
          <ac:spMkLst>
            <pc:docMk/>
            <pc:sldMk cId="3910782749" sldId="324"/>
            <ac:spMk id="9" creationId="{1CD45049-E6DF-018E-8B17-8F0270ABD3F8}"/>
          </ac:spMkLst>
        </pc:spChg>
        <pc:spChg chg="add mod">
          <ac:chgData name="Nathalie Baudry" userId="052707b4-c761-4ae2-abb4-d98153310094" providerId="ADAL" clId="{50D2D524-0AEE-426C-8FF6-910096A480F4}" dt="2024-04-14T15:44:17.389" v="764" actId="1076"/>
          <ac:spMkLst>
            <pc:docMk/>
            <pc:sldMk cId="3910782749" sldId="324"/>
            <ac:spMk id="10" creationId="{BDFE2A34-D2D4-114B-DBE2-A0E342698CD9}"/>
          </ac:spMkLst>
        </pc:spChg>
        <pc:spChg chg="add mod">
          <ac:chgData name="Nathalie Baudry" userId="052707b4-c761-4ae2-abb4-d98153310094" providerId="ADAL" clId="{50D2D524-0AEE-426C-8FF6-910096A480F4}" dt="2024-04-14T15:45:21.253" v="790" actId="1076"/>
          <ac:spMkLst>
            <pc:docMk/>
            <pc:sldMk cId="3910782749" sldId="324"/>
            <ac:spMk id="11" creationId="{1142CCA1-3783-5D3C-BDCD-8FFECFC2C5B0}"/>
          </ac:spMkLst>
        </pc:spChg>
        <pc:spChg chg="add mod">
          <ac:chgData name="Nathalie Baudry" userId="052707b4-c761-4ae2-abb4-d98153310094" providerId="ADAL" clId="{50D2D524-0AEE-426C-8FF6-910096A480F4}" dt="2024-04-14T15:45:21.253" v="790" actId="1076"/>
          <ac:spMkLst>
            <pc:docMk/>
            <pc:sldMk cId="3910782749" sldId="324"/>
            <ac:spMk id="12" creationId="{0BABEA9C-BB33-40FD-A1E9-91386142538A}"/>
          </ac:spMkLst>
        </pc:spChg>
        <pc:spChg chg="add mod">
          <ac:chgData name="Nathalie Baudry" userId="052707b4-c761-4ae2-abb4-d98153310094" providerId="ADAL" clId="{50D2D524-0AEE-426C-8FF6-910096A480F4}" dt="2024-04-14T15:45:52.194" v="813" actId="1035"/>
          <ac:spMkLst>
            <pc:docMk/>
            <pc:sldMk cId="3910782749" sldId="324"/>
            <ac:spMk id="13" creationId="{D99F0810-9FB9-529B-802E-2E163F2CEC05}"/>
          </ac:spMkLst>
        </pc:spChg>
        <pc:spChg chg="add mod">
          <ac:chgData name="Nathalie Baudry" userId="052707b4-c761-4ae2-abb4-d98153310094" providerId="ADAL" clId="{50D2D524-0AEE-426C-8FF6-910096A480F4}" dt="2024-04-14T15:45:57.494" v="819" actId="1036"/>
          <ac:spMkLst>
            <pc:docMk/>
            <pc:sldMk cId="3910782749" sldId="324"/>
            <ac:spMk id="14" creationId="{ED80BE82-98BF-B824-76A2-D55BE54A2E93}"/>
          </ac:spMkLst>
        </pc:spChg>
        <pc:spChg chg="add mod">
          <ac:chgData name="Nathalie Baudry" userId="052707b4-c761-4ae2-abb4-d98153310094" providerId="ADAL" clId="{50D2D524-0AEE-426C-8FF6-910096A480F4}" dt="2024-04-14T15:46:05.432" v="824" actId="1036"/>
          <ac:spMkLst>
            <pc:docMk/>
            <pc:sldMk cId="3910782749" sldId="324"/>
            <ac:spMk id="15" creationId="{4DF90E19-62D8-06F8-9143-593DF01443C5}"/>
          </ac:spMkLst>
        </pc:spChg>
        <pc:spChg chg="add mod">
          <ac:chgData name="Nathalie Baudry" userId="052707b4-c761-4ae2-abb4-d98153310094" providerId="ADAL" clId="{50D2D524-0AEE-426C-8FF6-910096A480F4}" dt="2024-04-14T15:46:10.212" v="826" actId="1076"/>
          <ac:spMkLst>
            <pc:docMk/>
            <pc:sldMk cId="3910782749" sldId="324"/>
            <ac:spMk id="16" creationId="{71141761-CCDF-9293-EBA6-1C759E66D359}"/>
          </ac:spMkLst>
        </pc:spChg>
        <pc:spChg chg="add mod">
          <ac:chgData name="Nathalie Baudry" userId="052707b4-c761-4ae2-abb4-d98153310094" providerId="ADAL" clId="{50D2D524-0AEE-426C-8FF6-910096A480F4}" dt="2024-04-14T15:46:17.522" v="830" actId="1076"/>
          <ac:spMkLst>
            <pc:docMk/>
            <pc:sldMk cId="3910782749" sldId="324"/>
            <ac:spMk id="17" creationId="{F1A98584-9CFD-D64D-D025-1CD702599CD1}"/>
          </ac:spMkLst>
        </pc:spChg>
        <pc:spChg chg="add mod">
          <ac:chgData name="Nathalie Baudry" userId="052707b4-c761-4ae2-abb4-d98153310094" providerId="ADAL" clId="{50D2D524-0AEE-426C-8FF6-910096A480F4}" dt="2024-04-14T15:46:22.284" v="832" actId="1076"/>
          <ac:spMkLst>
            <pc:docMk/>
            <pc:sldMk cId="3910782749" sldId="324"/>
            <ac:spMk id="18" creationId="{E3522FA2-7DF7-D770-817F-C23EF6CB0508}"/>
          </ac:spMkLst>
        </pc:spChg>
        <pc:spChg chg="add mod">
          <ac:chgData name="Nathalie Baudry" userId="052707b4-c761-4ae2-abb4-d98153310094" providerId="ADAL" clId="{50D2D524-0AEE-426C-8FF6-910096A480F4}" dt="2024-04-14T15:46:28.493" v="834" actId="1076"/>
          <ac:spMkLst>
            <pc:docMk/>
            <pc:sldMk cId="3910782749" sldId="324"/>
            <ac:spMk id="19" creationId="{2BF13207-5ED1-7B15-3B21-EE120483772E}"/>
          </ac:spMkLst>
        </pc:spChg>
      </pc:sldChg>
      <pc:sldMasterChg chg="delSldLayout modSldLayout">
        <pc:chgData name="Nathalie Baudry" userId="052707b4-c761-4ae2-abb4-d98153310094" providerId="ADAL" clId="{50D2D524-0AEE-426C-8FF6-910096A480F4}" dt="2024-04-14T15:47:11.593" v="842" actId="2696"/>
        <pc:sldMasterMkLst>
          <pc:docMk/>
          <pc:sldMasterMk cId="545221629" sldId="2147483648"/>
        </pc:sldMasterMkLst>
        <pc:sldLayoutChg chg="addSp delSp mod">
          <pc:chgData name="Nathalie Baudry" userId="052707b4-c761-4ae2-abb4-d98153310094" providerId="ADAL" clId="{50D2D524-0AEE-426C-8FF6-910096A480F4}" dt="2024-04-14T15:36:25.285" v="643" actId="478"/>
          <pc:sldLayoutMkLst>
            <pc:docMk/>
            <pc:sldMasterMk cId="545221629" sldId="2147483648"/>
            <pc:sldLayoutMk cId="66682949" sldId="2147483667"/>
          </pc:sldLayoutMkLst>
          <pc:spChg chg="add del">
            <ac:chgData name="Nathalie Baudry" userId="052707b4-c761-4ae2-abb4-d98153310094" providerId="ADAL" clId="{50D2D524-0AEE-426C-8FF6-910096A480F4}" dt="2024-04-14T15:36:25.285" v="643" actId="478"/>
            <ac:spMkLst>
              <pc:docMk/>
              <pc:sldMasterMk cId="545221629" sldId="2147483648"/>
              <pc:sldLayoutMk cId="66682949" sldId="2147483667"/>
              <ac:spMk id="10" creationId="{4AAA99B0-B146-F7D5-3092-E7A25C4F2162}"/>
            </ac:spMkLst>
          </pc:spChg>
        </pc:sldLayoutChg>
        <pc:sldLayoutChg chg="del">
          <pc:chgData name="Nathalie Baudry" userId="052707b4-c761-4ae2-abb4-d98153310094" providerId="ADAL" clId="{50D2D524-0AEE-426C-8FF6-910096A480F4}" dt="2024-04-14T15:47:11.593" v="842" actId="2696"/>
          <pc:sldLayoutMkLst>
            <pc:docMk/>
            <pc:sldMasterMk cId="545221629" sldId="2147483648"/>
            <pc:sldLayoutMk cId="3430694024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A7AA1-A9EA-4A5A-A734-730CE904EC4D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8E8C4-D3A8-4BC4-9A51-A5A17D1FFB0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539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2310-A256-EB50-D576-6EF18B962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2727" y="1600200"/>
            <a:ext cx="3528291" cy="1226127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2DFBE-CAE2-7F43-B6B4-1660C50AC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7" y="3001675"/>
            <a:ext cx="3352800" cy="9607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85523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85597-F4E6-F60C-5C1D-8A8B203E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6C0"/>
                </a:solidFill>
                <a:latin typeface="Maven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26DC8-8634-32C5-18DB-A32FE551D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latin typeface="Heebo" pitchFamily="2" charset="-79"/>
                <a:cs typeface="Heebo" pitchFamily="2" charset="-79"/>
              </a:defRPr>
            </a:lvl1pPr>
            <a:lvl2pPr>
              <a:defRPr sz="1800">
                <a:latin typeface="Heebo" pitchFamily="2" charset="-79"/>
                <a:cs typeface="Heebo" pitchFamily="2" charset="-79"/>
              </a:defRPr>
            </a:lvl2pPr>
            <a:lvl3pPr>
              <a:defRPr sz="1600">
                <a:latin typeface="Heebo" pitchFamily="2" charset="-79"/>
                <a:cs typeface="Heebo" pitchFamily="2" charset="-79"/>
              </a:defRPr>
            </a:lvl3pPr>
            <a:lvl4pPr>
              <a:defRPr sz="1400">
                <a:latin typeface="Heebo" pitchFamily="2" charset="-79"/>
                <a:cs typeface="Heebo" pitchFamily="2" charset="-79"/>
              </a:defRPr>
            </a:lvl4pPr>
            <a:lvl5pPr>
              <a:defRPr sz="1400">
                <a:latin typeface="Heebo" pitchFamily="2" charset="-79"/>
                <a:cs typeface="Heebo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ED342-D008-93A8-CBAA-156CF03D6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76C0"/>
                </a:solidFill>
                <a:latin typeface="Maven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7E301-D4DB-06BA-51D6-B5FBC9B62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latin typeface="Heebo" pitchFamily="2" charset="-79"/>
                <a:cs typeface="Heebo" pitchFamily="2" charset="-79"/>
              </a:defRPr>
            </a:lvl1pPr>
            <a:lvl2pPr>
              <a:defRPr sz="1800">
                <a:latin typeface="Heebo" pitchFamily="2" charset="-79"/>
                <a:cs typeface="Heebo" pitchFamily="2" charset="-79"/>
              </a:defRPr>
            </a:lvl2pPr>
            <a:lvl3pPr>
              <a:defRPr sz="1600">
                <a:latin typeface="Heebo" pitchFamily="2" charset="-79"/>
                <a:cs typeface="Heebo" pitchFamily="2" charset="-79"/>
              </a:defRPr>
            </a:lvl3pPr>
            <a:lvl4pPr>
              <a:defRPr sz="1400">
                <a:latin typeface="Heebo" pitchFamily="2" charset="-79"/>
                <a:cs typeface="Heebo" pitchFamily="2" charset="-79"/>
              </a:defRPr>
            </a:lvl4pPr>
            <a:lvl5pPr>
              <a:defRPr sz="1400">
                <a:latin typeface="Heebo" pitchFamily="2" charset="-79"/>
                <a:cs typeface="Heebo" pitchFamily="2" charset="-79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6D3E37-C734-2BE9-3125-78320E16B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2" y="205653"/>
            <a:ext cx="5516418" cy="475384"/>
          </a:xfrm>
        </p:spPr>
        <p:txBody>
          <a:bodyPr>
            <a:normAutofit/>
          </a:bodyPr>
          <a:lstStyle>
            <a:lvl1pPr algn="r">
              <a:defRPr sz="16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Add the chapter title here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7386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l _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088046B-85B9-86A2-6660-8A4EF62E1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6" y="4124325"/>
            <a:ext cx="8943974" cy="16097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text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42B395-79B6-CE43-FCC8-60DB708AA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87C7EF-19B1-51D7-FF28-A99BD8390EE2}"/>
              </a:ext>
            </a:extLst>
          </p:cNvPr>
          <p:cNvSpPr txBox="1">
            <a:spLocks/>
          </p:cNvSpPr>
          <p:nvPr userDrawn="1"/>
        </p:nvSpPr>
        <p:spPr>
          <a:xfrm>
            <a:off x="6400802" y="205653"/>
            <a:ext cx="5516418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58025"/>
                </a:solidFill>
              </a:rPr>
              <a:t>Add the chapter title here</a:t>
            </a:r>
            <a:endParaRPr lang="en-BE" dirty="0">
              <a:solidFill>
                <a:srgbClr val="F58025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F3BF59-F607-5303-5E76-8E31D01DB458}"/>
              </a:ext>
            </a:extLst>
          </p:cNvPr>
          <p:cNvSpPr/>
          <p:nvPr userDrawn="1"/>
        </p:nvSpPr>
        <p:spPr>
          <a:xfrm>
            <a:off x="3132281" y="5258954"/>
            <a:ext cx="898237" cy="898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5EB65A-5AEA-945E-5693-74FFA52E0505}"/>
              </a:ext>
            </a:extLst>
          </p:cNvPr>
          <p:cNvSpPr/>
          <p:nvPr userDrawn="1"/>
        </p:nvSpPr>
        <p:spPr>
          <a:xfrm>
            <a:off x="7869381" y="5258954"/>
            <a:ext cx="898237" cy="898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4342C-3A8E-AD5F-19DE-7F8042EC7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6254" y="1727199"/>
            <a:ext cx="2605087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61CFD7-24DB-1E89-3025-338DFF268B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0659" y="1727198"/>
            <a:ext cx="2605087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932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87C7EF-19B1-51D7-FF28-A99BD8390EE2}"/>
              </a:ext>
            </a:extLst>
          </p:cNvPr>
          <p:cNvSpPr txBox="1">
            <a:spLocks/>
          </p:cNvSpPr>
          <p:nvPr userDrawn="1"/>
        </p:nvSpPr>
        <p:spPr>
          <a:xfrm>
            <a:off x="6414513" y="122526"/>
            <a:ext cx="5516418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58025"/>
                </a:solidFill>
              </a:rPr>
              <a:t>Add the chapter title here</a:t>
            </a:r>
            <a:endParaRPr lang="en-BE" dirty="0">
              <a:solidFill>
                <a:srgbClr val="F58025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7672BE-7036-7FE5-D008-2E8C03192DBF}"/>
              </a:ext>
            </a:extLst>
          </p:cNvPr>
          <p:cNvSpPr/>
          <p:nvPr userDrawn="1"/>
        </p:nvSpPr>
        <p:spPr>
          <a:xfrm>
            <a:off x="2100118" y="5116944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E78B05-0E5C-04BD-2A85-F9043F9B1666}"/>
              </a:ext>
            </a:extLst>
          </p:cNvPr>
          <p:cNvSpPr/>
          <p:nvPr userDrawn="1"/>
        </p:nvSpPr>
        <p:spPr>
          <a:xfrm>
            <a:off x="5817754" y="5116518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9CAF95-21DA-B8A4-B346-A839174F55B4}"/>
              </a:ext>
            </a:extLst>
          </p:cNvPr>
          <p:cNvSpPr/>
          <p:nvPr userDrawn="1"/>
        </p:nvSpPr>
        <p:spPr>
          <a:xfrm>
            <a:off x="9356436" y="5116518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E2DBD6-852C-2D05-F817-8C055CDFE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3078" y="1867693"/>
            <a:ext cx="2605087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239BD-CDFA-BC2D-C047-8A98EC4422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9078" y="1867692"/>
            <a:ext cx="2605087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BC1D045-E6B1-D926-CB0D-1A6D8B4D3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07760" y="1867691"/>
            <a:ext cx="2605087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1435D7-65D2-D230-45B7-EADFA74F6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5675" y="5218113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1</a:t>
            </a:r>
            <a:endParaRPr lang="en-BE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CE4F067-EC7B-E262-A0FF-EBC4B9D7E0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2550" y="5241932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2</a:t>
            </a:r>
            <a:endParaRPr lang="en-BE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11A61F6-7F67-1463-AEF9-EBA59C73C4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79321" y="5220003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3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5323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087C7EF-19B1-51D7-FF28-A99BD8390EE2}"/>
              </a:ext>
            </a:extLst>
          </p:cNvPr>
          <p:cNvSpPr txBox="1">
            <a:spLocks/>
          </p:cNvSpPr>
          <p:nvPr userDrawn="1"/>
        </p:nvSpPr>
        <p:spPr>
          <a:xfrm>
            <a:off x="6400802" y="205653"/>
            <a:ext cx="5516418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58025"/>
                </a:solidFill>
              </a:rPr>
              <a:t>Add the chapter title here</a:t>
            </a:r>
            <a:endParaRPr lang="en-BE" dirty="0">
              <a:solidFill>
                <a:srgbClr val="F58025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18890D-5EDA-47C7-9E4F-28A38D4899B1}"/>
              </a:ext>
            </a:extLst>
          </p:cNvPr>
          <p:cNvSpPr/>
          <p:nvPr userDrawn="1"/>
        </p:nvSpPr>
        <p:spPr>
          <a:xfrm>
            <a:off x="1398154" y="5329381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2610E2-4FFE-C65C-FA5F-510DEEF0CB81}"/>
              </a:ext>
            </a:extLst>
          </p:cNvPr>
          <p:cNvSpPr/>
          <p:nvPr userDrawn="1"/>
        </p:nvSpPr>
        <p:spPr>
          <a:xfrm>
            <a:off x="4284517" y="5311339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A31891-D7EA-82A6-5FF1-D04CA65B4BA4}"/>
              </a:ext>
            </a:extLst>
          </p:cNvPr>
          <p:cNvSpPr/>
          <p:nvPr userDrawn="1"/>
        </p:nvSpPr>
        <p:spPr>
          <a:xfrm>
            <a:off x="7170880" y="5311339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2B8398-575A-B998-C559-AA6987D6A352}"/>
              </a:ext>
            </a:extLst>
          </p:cNvPr>
          <p:cNvSpPr/>
          <p:nvPr userDrawn="1"/>
        </p:nvSpPr>
        <p:spPr>
          <a:xfrm>
            <a:off x="10057243" y="5311339"/>
            <a:ext cx="707737" cy="707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D6469E-43B1-BF5B-9A9A-E2506742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342" y="1867693"/>
            <a:ext cx="2205003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9A01D-4E49-7E48-EFA3-B828BD359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4395" y="1867693"/>
            <a:ext cx="2205003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8DEF29-5D79-C0E4-4313-D413CE07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0448" y="1867693"/>
            <a:ext cx="2205003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DA0295-9EC2-6F66-280C-A5484943C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6501" y="1867693"/>
            <a:ext cx="2205003" cy="312261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DF72B17-997E-B7BA-EFC3-41DA1E4B5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8170" y="5414961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2</a:t>
            </a:r>
            <a:endParaRPr lang="en-BE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2749AF9-B66B-47D4-8CAB-78E598D8B3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3766" y="5414961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3</a:t>
            </a:r>
            <a:endParaRPr lang="en-BE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FD1575F-F1B2-1930-0C5A-B9125896ED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80129" y="5414961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4</a:t>
            </a:r>
            <a:endParaRPr lang="en-BE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BB6CC705-605B-4739-0E3C-E8ED3F2834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2196" y="5414961"/>
            <a:ext cx="461963" cy="536575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pPr lvl="0"/>
            <a:r>
              <a:rPr lang="fr-BE" dirty="0"/>
              <a:t>1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50076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8D87D-A756-4C85-F741-D89A40DE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267F7-FFDA-4DD8-B40E-C20FA917408A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3471D-0C6C-CDBF-78EE-D00F0FB0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60DD-A7BB-EE6B-7AA3-861E81D4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7746E-7741-4052-A688-8DB74A9F7075}" type="slidenum">
              <a:rPr lang="en-BE" smtClean="0"/>
              <a:t>‹#›</a:t>
            </a:fld>
            <a:endParaRPr lang="en-B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B8A2A8-AB4D-DC36-F347-6568118AC2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2727" y="1600200"/>
            <a:ext cx="6003637" cy="1226127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here to add text</a:t>
            </a:r>
            <a:endParaRPr lang="en-B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B8AE2EC-EAB8-FF97-B949-2FBC6E81DA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6" y="3001675"/>
            <a:ext cx="6003637" cy="9607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subtext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5863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E16953-ED30-4D03-2F76-5895D49FA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2" y="205653"/>
            <a:ext cx="5516418" cy="475384"/>
          </a:xfrm>
        </p:spPr>
        <p:txBody>
          <a:bodyPr>
            <a:normAutofit/>
          </a:bodyPr>
          <a:lstStyle>
            <a:lvl1pPr algn="r">
              <a:defRPr sz="16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Add the chapter title here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31FE2-C846-B190-13B4-FA0C2AB069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5788" y="1524000"/>
            <a:ext cx="4452937" cy="38147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18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_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2F52FC5-E225-9800-CB8F-5B67CB414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8442" y="1524000"/>
            <a:ext cx="4452937" cy="38147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82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07AA41E-CA3E-B576-75EF-F4CE81D31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2" y="205653"/>
            <a:ext cx="5516418" cy="475384"/>
          </a:xfrm>
        </p:spPr>
        <p:txBody>
          <a:bodyPr>
            <a:normAutofit/>
          </a:bodyPr>
          <a:lstStyle>
            <a:lvl1pPr algn="r">
              <a:defRPr sz="16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Add the chapter title here</a:t>
            </a:r>
            <a:endParaRPr lang="en-B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A6B74D-09D8-E50F-0E8E-A7FF2740BD88}"/>
              </a:ext>
            </a:extLst>
          </p:cNvPr>
          <p:cNvSpPr txBox="1">
            <a:spLocks/>
          </p:cNvSpPr>
          <p:nvPr userDrawn="1"/>
        </p:nvSpPr>
        <p:spPr>
          <a:xfrm>
            <a:off x="1843876" y="4200624"/>
            <a:ext cx="2874774" cy="1226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Click here </a:t>
            </a:r>
          </a:p>
          <a:p>
            <a:pPr algn="l"/>
            <a:r>
              <a:rPr lang="en-GB" dirty="0"/>
              <a:t>to add text</a:t>
            </a:r>
            <a:endParaRPr lang="en-BE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D68F71D-0B4F-FDE2-DB68-2E39E04F04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88007" y="1921163"/>
            <a:ext cx="4452937" cy="38147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163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1254710-E3BD-5165-DA1E-34673113D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09" y="392503"/>
            <a:ext cx="7934951" cy="720306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B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A18B60-B918-50C1-F1B0-C17D7D594A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309" y="1112810"/>
            <a:ext cx="5407412" cy="43994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8168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DC9AA4-4686-1187-A684-A0FED7C44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540" y="499995"/>
            <a:ext cx="5630141" cy="682986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Agenda</a:t>
            </a:r>
            <a:endParaRPr lang="en-BE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3C22368-7C29-5FAF-C520-582A6EC71B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17144" y="1375970"/>
            <a:ext cx="5174340" cy="43994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Chapter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8E312-CE8D-8004-0478-78E91A2E4C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4198" y="2600975"/>
            <a:ext cx="5157286" cy="44291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Chapter</a:t>
            </a:r>
            <a:endParaRPr lang="en-B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0719E16E-AAF1-A97A-BD73-987412F365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2714" y="5043418"/>
            <a:ext cx="5157286" cy="44291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Chapter</a:t>
            </a:r>
            <a:endParaRPr lang="en-BE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27441A6-51F0-EA28-F724-340F3CC31D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14646" y="3806880"/>
            <a:ext cx="5157286" cy="44291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Chapter</a:t>
            </a:r>
            <a:endParaRPr lang="en-BE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2F2591-0853-663F-6EF4-8C3419D7E5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5148" y="3061435"/>
            <a:ext cx="5176838" cy="64485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8C0D39A6-2CDE-2740-4D6D-C81906B49C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3162" y="5486332"/>
            <a:ext cx="5176838" cy="60516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36263CDA-7A15-2C48-A90F-B33F21077F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14646" y="1842527"/>
            <a:ext cx="5176838" cy="68298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D95DBAF7-119C-A15A-8C98-C8B03E431C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14646" y="4258344"/>
            <a:ext cx="5176838" cy="68127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008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FC9056F-DE56-F024-95CD-4C8A59CAA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2" y="205653"/>
            <a:ext cx="5516418" cy="475384"/>
          </a:xfrm>
        </p:spPr>
        <p:txBody>
          <a:bodyPr>
            <a:normAutofit/>
          </a:bodyPr>
          <a:lstStyle>
            <a:lvl1pPr algn="r">
              <a:defRPr sz="16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Add the chapter title here</a:t>
            </a:r>
            <a:endParaRPr lang="en-B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C13AA3-1D63-121B-8F0F-0FDB119A43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1784" y="1319525"/>
            <a:ext cx="5031378" cy="365126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text/highlight something</a:t>
            </a:r>
            <a:endParaRPr lang="en-BE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E32296-B96D-C591-52CC-899FB966A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62473" y="2336800"/>
            <a:ext cx="2475346" cy="307948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3713A-328C-807A-5BAF-101F01172F36}"/>
              </a:ext>
            </a:extLst>
          </p:cNvPr>
          <p:cNvSpPr txBox="1">
            <a:spLocks/>
          </p:cNvSpPr>
          <p:nvPr userDrawn="1"/>
        </p:nvSpPr>
        <p:spPr>
          <a:xfrm>
            <a:off x="3885113" y="4399852"/>
            <a:ext cx="5031378" cy="71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Maven Pro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Title</a:t>
            </a:r>
            <a:endParaRPr lang="en-B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93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19F30DE-CF68-0AB1-70B1-7B1B0FF6E0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81452" y="2745336"/>
            <a:ext cx="6003637" cy="1226127"/>
          </a:xfrm>
        </p:spPr>
        <p:txBody>
          <a:bodyPr anchor="b">
            <a:noAutofit/>
          </a:bodyPr>
          <a:lstStyle>
            <a:lvl1pPr algn="ctr">
              <a:defRPr sz="36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here to add text</a:t>
            </a:r>
            <a:endParaRPr lang="en-B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B7CB21F-C728-E8D4-EDC8-DB826E7411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81451" y="4146811"/>
            <a:ext cx="6003637" cy="9607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Maven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subtext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80599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5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01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6D73326-375E-9F63-7C42-9D31267C4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34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7EFB4-C72B-4C27-C439-259C07F54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F76D17-B32F-F2B5-CEAD-F389D9A6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6">
            <a:extLst>
              <a:ext uri="{FF2B5EF4-FFF2-40B4-BE49-F238E27FC236}">
                <a16:creationId xmlns:a16="http://schemas.microsoft.com/office/drawing/2014/main" id="{1CE6A0D9-84A0-A391-A98F-EDAB428A73F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599" y="3276599"/>
            <a:ext cx="3012141" cy="301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9BE51-05E6-1878-9BA7-7D787529B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A98D0BD-A9F5-0F9A-DAB0-5F3AB743BE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1590-E25E-37CF-5422-BF877AA46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8057EB-C3C5-8629-CCB9-9A118669D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5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61-51A2-662B-C1D9-96CBB2D98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142471-EB59-FFB1-7221-C090FA832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D56E-9F3C-7AF6-4AD1-D7BD28320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BDBC86-2769-914D-2D3B-139F1748C5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DEC4-488A-EE4E-CC23-FD440EAF1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2508106"/>
            <a:ext cx="5630141" cy="1500187"/>
          </a:xfrm>
        </p:spPr>
        <p:txBody>
          <a:bodyPr anchor="b"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Click to add </a:t>
            </a:r>
            <a:br>
              <a:rPr lang="en-GB" dirty="0"/>
            </a:br>
            <a:r>
              <a:rPr lang="en-GB" dirty="0"/>
              <a:t>chapter title</a:t>
            </a:r>
            <a:endParaRPr lang="en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0795A0-2EC8-C535-996E-918308F29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376" y="240579"/>
            <a:ext cx="1269246" cy="7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F5B93A6-B1E5-EB3B-08AA-FD83A089E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2" y="205653"/>
            <a:ext cx="5516418" cy="475384"/>
          </a:xfrm>
        </p:spPr>
        <p:txBody>
          <a:bodyPr>
            <a:normAutofit/>
          </a:bodyPr>
          <a:lstStyle>
            <a:lvl1pPr algn="r">
              <a:defRPr sz="1600" b="1">
                <a:solidFill>
                  <a:srgbClr val="F58025"/>
                </a:solidFill>
                <a:latin typeface="Maven Pro" pitchFamily="2" charset="0"/>
              </a:defRPr>
            </a:lvl1pPr>
          </a:lstStyle>
          <a:p>
            <a:r>
              <a:rPr lang="en-GB" dirty="0"/>
              <a:t>Add the chapter title here</a:t>
            </a: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DE583-B7B0-18DD-FB2B-26EE903C4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7238" y="1635125"/>
            <a:ext cx="5440362" cy="37226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61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CE0FC1-2BE4-3DC3-52BC-E24F1402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F10CC-E6C3-B17A-D928-19AFE257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9FDB3-60F3-4268-5254-A4A5476B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67F7-FFDA-4DD8-B40E-C20FA917408A}" type="datetimeFigureOut">
              <a:rPr lang="en-BE" smtClean="0"/>
              <a:t>13/04/2024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CC99B-4BE5-5B4B-60A5-0F8F8B016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51330-7107-BDAC-3ECD-949BC9DD7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746E-7741-4052-A688-8DB74A9F707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522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71" r:id="rId5"/>
    <p:sldLayoutId id="2147483651" r:id="rId6"/>
    <p:sldLayoutId id="2147483672" r:id="rId7"/>
    <p:sldLayoutId id="2147483673" r:id="rId8"/>
    <p:sldLayoutId id="2147483652" r:id="rId9"/>
    <p:sldLayoutId id="2147483653" r:id="rId10"/>
    <p:sldLayoutId id="2147483666" r:id="rId11"/>
    <p:sldLayoutId id="2147483654" r:id="rId12"/>
    <p:sldLayoutId id="2147483661" r:id="rId13"/>
    <p:sldLayoutId id="2147483662" r:id="rId14"/>
    <p:sldLayoutId id="2147483655" r:id="rId15"/>
    <p:sldLayoutId id="2147483656" r:id="rId16"/>
    <p:sldLayoutId id="2147483667" r:id="rId17"/>
    <p:sldLayoutId id="2147483657" r:id="rId18"/>
    <p:sldLayoutId id="2147483658" r:id="rId19"/>
    <p:sldLayoutId id="2147483659" r:id="rId20"/>
    <p:sldLayoutId id="2147483660" r:id="rId21"/>
    <p:sldLayoutId id="2147483664" r:id="rId22"/>
    <p:sldLayoutId id="214748366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B7B6-1245-EB69-323C-309DBA058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186" y="2010748"/>
            <a:ext cx="4449410" cy="1226127"/>
          </a:xfrm>
        </p:spPr>
        <p:txBody>
          <a:bodyPr/>
          <a:lstStyle/>
          <a:p>
            <a:r>
              <a:rPr lang="en-GB" sz="3200" dirty="0"/>
              <a:t>Enhance security &amp; </a:t>
            </a:r>
            <a:br>
              <a:rPr lang="en-GB" sz="3200" dirty="0"/>
            </a:br>
            <a:r>
              <a:rPr lang="en-GB" sz="3200" dirty="0"/>
              <a:t>reduce road violence</a:t>
            </a:r>
          </a:p>
        </p:txBody>
      </p:sp>
    </p:spTree>
    <p:extLst>
      <p:ext uri="{BB962C8B-B14F-4D97-AF65-F5344CB8AC3E}">
        <p14:creationId xmlns:p14="http://schemas.microsoft.com/office/powerpoint/2010/main" val="354401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Tutorial screen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QCAM-App</a:t>
            </a:r>
            <a:endParaRPr lang="en-BE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719F50E-6256-480B-B611-5544CF65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6" y="1371600"/>
            <a:ext cx="1892668" cy="3790336"/>
          </a:xfrm>
          <a:prstGeom prst="rect">
            <a:avLst/>
          </a:prstGeom>
        </p:spPr>
      </p:pic>
      <p:pic>
        <p:nvPicPr>
          <p:cNvPr id="4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C9935D8-E6F3-D02B-92FA-DEB92F097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34" y="1371600"/>
            <a:ext cx="1892668" cy="3790336"/>
          </a:xfrm>
          <a:prstGeom prst="rect">
            <a:avLst/>
          </a:prstGeom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3C4DA3-7677-F14A-D696-AAD9887F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783" y="1371600"/>
            <a:ext cx="1887752" cy="3790336"/>
          </a:xfrm>
          <a:prstGeom prst="rect">
            <a:avLst/>
          </a:prstGeom>
        </p:spPr>
      </p:pic>
      <p:pic>
        <p:nvPicPr>
          <p:cNvPr id="6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E3CC244-C8AD-259C-E25B-472738A2D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144" y="1648965"/>
            <a:ext cx="3234812" cy="1615739"/>
          </a:xfrm>
          <a:prstGeom prst="rect">
            <a:avLst/>
          </a:prstGeom>
        </p:spPr>
      </p:pic>
      <p:pic>
        <p:nvPicPr>
          <p:cNvPr id="8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4584549E-D1F3-BC8C-1E58-A80992762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373" y="3353633"/>
            <a:ext cx="3234812" cy="1615739"/>
          </a:xfrm>
          <a:prstGeom prst="rect">
            <a:avLst/>
          </a:prstGeom>
        </p:spPr>
      </p:pic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2D350F07-0A4E-B3A5-B506-C258DC13E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28" y="1371600"/>
            <a:ext cx="1892668" cy="379525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FEF87-9E15-59DE-3FDA-1E0105B63C9E}"/>
              </a:ext>
            </a:extLst>
          </p:cNvPr>
          <p:cNvSpPr txBox="1">
            <a:spLocks/>
          </p:cNvSpPr>
          <p:nvPr/>
        </p:nvSpPr>
        <p:spPr>
          <a:xfrm>
            <a:off x="2719439" y="5724524"/>
            <a:ext cx="6764868" cy="489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76C0"/>
                </a:solidFill>
                <a:latin typeface="Maven Pr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rgbClr val="151515"/>
                </a:solidFill>
                <a:ea typeface="Roboto"/>
                <a:cs typeface="Times New Roman"/>
              </a:rPr>
              <a:t>The </a:t>
            </a:r>
            <a:r>
              <a:rPr lang="en-US" dirty="0">
                <a:solidFill>
                  <a:srgbClr val="151515"/>
                </a:solidFill>
                <a:ea typeface="Roboto"/>
                <a:cs typeface="Times New Roman"/>
              </a:rPr>
              <a:t>video tutorial</a:t>
            </a:r>
            <a:r>
              <a:rPr lang="en-US" b="0" dirty="0">
                <a:solidFill>
                  <a:srgbClr val="151515"/>
                </a:solidFill>
                <a:ea typeface="Roboto"/>
                <a:cs typeface="Times New Roman"/>
              </a:rPr>
              <a:t> is also available in the app</a:t>
            </a:r>
          </a:p>
        </p:txBody>
      </p:sp>
    </p:spTree>
    <p:extLst>
      <p:ext uri="{BB962C8B-B14F-4D97-AF65-F5344CB8AC3E}">
        <p14:creationId xmlns:p14="http://schemas.microsoft.com/office/powerpoint/2010/main" val="932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Example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QCAM-App</a:t>
            </a:r>
            <a:endParaRPr lang="en-BE" dirty="0"/>
          </a:p>
        </p:txBody>
      </p:sp>
      <p:pic>
        <p:nvPicPr>
          <p:cNvPr id="11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20ABE32-A261-C8CB-DE14-4DB5178A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72" y="1297552"/>
            <a:ext cx="1968601" cy="38843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4" descr="A picture containing text, car, van&#10;&#10;Description automatically generated">
            <a:extLst>
              <a:ext uri="{FF2B5EF4-FFF2-40B4-BE49-F238E27FC236}">
                <a16:creationId xmlns:a16="http://schemas.microsoft.com/office/drawing/2014/main" id="{9F0B5D5A-AB49-31A5-185E-F7637C415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615" y="1297551"/>
            <a:ext cx="1963685" cy="38843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9284418-9262-4FD8-C0B2-75909B3E0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641" y="1297551"/>
            <a:ext cx="1963686" cy="38892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4375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Back office for storage control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QCAM-App</a:t>
            </a:r>
            <a:endParaRPr lang="en-B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6329A3-2C9C-8E5E-2BC6-A2C56EB3BD10}"/>
              </a:ext>
            </a:extLst>
          </p:cNvPr>
          <p:cNvGrpSpPr/>
          <p:nvPr/>
        </p:nvGrpSpPr>
        <p:grpSpPr>
          <a:xfrm>
            <a:off x="1246191" y="1625597"/>
            <a:ext cx="9467053" cy="4438073"/>
            <a:chOff x="1246191" y="1625597"/>
            <a:chExt cx="9467053" cy="443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D10A0C-A025-8B3E-9C64-809FE50C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191" y="1625597"/>
              <a:ext cx="7298164" cy="44380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54159B-D75B-D8B0-8B13-5055AC88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4355" y="2253763"/>
              <a:ext cx="2168889" cy="90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757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77D020-8141-581C-9DFC-6FC314AF304A}"/>
              </a:ext>
            </a:extLst>
          </p:cNvPr>
          <p:cNvSpPr txBox="1">
            <a:spLocks/>
          </p:cNvSpPr>
          <p:nvPr/>
        </p:nvSpPr>
        <p:spPr>
          <a:xfrm>
            <a:off x="266702" y="205653"/>
            <a:ext cx="5516418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QCAM-App</a:t>
            </a:r>
            <a:endParaRPr lang="en-B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4D39DF5-82A6-80F1-A49C-C623F8AFA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31" y="1422071"/>
            <a:ext cx="4462944" cy="25845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fr-BE" sz="1400" b="1" dirty="0">
                <a:ea typeface="Roboto" panose="02000000000000000000" pitchFamily="2" charset="0"/>
              </a:rPr>
              <a:t>No permanent internet </a:t>
            </a:r>
            <a:r>
              <a:rPr lang="en-GB" sz="1400" b="1" dirty="0">
                <a:ea typeface="Roboto" panose="02000000000000000000" pitchFamily="2" charset="0"/>
              </a:rPr>
              <a:t>needed</a:t>
            </a:r>
            <a:r>
              <a:rPr lang="fr-BE" sz="1400" b="1" dirty="0">
                <a:ea typeface="Roboto" panose="02000000000000000000" pitchFamily="2" charset="0"/>
              </a:rPr>
              <a:t> </a:t>
            </a:r>
            <a:r>
              <a:rPr lang="fr-BE" sz="1400" dirty="0">
                <a:ea typeface="Roboto" panose="02000000000000000000" pitchFamily="2" charset="0"/>
              </a:rPr>
              <a:t>(</a:t>
            </a:r>
            <a:r>
              <a:rPr lang="en-GB" sz="1400" dirty="0">
                <a:ea typeface="Roboto" panose="02000000000000000000" pitchFamily="2" charset="0"/>
              </a:rPr>
              <a:t>underground parking, tunnels, no network coverage</a:t>
            </a:r>
            <a:r>
              <a:rPr lang="fr-BE" sz="1400" dirty="0">
                <a:ea typeface="Roboto" panose="02000000000000000000" pitchFamily="2" charset="0"/>
              </a:rPr>
              <a:t>)</a:t>
            </a:r>
            <a:endParaRPr lang="en-BE" sz="1400" dirty="0"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fr-BE" sz="1400" b="1" dirty="0">
                <a:ea typeface="Roboto" panose="02000000000000000000" pitchFamily="2" charset="0"/>
              </a:rPr>
              <a:t>ANPR + MMR + </a:t>
            </a:r>
            <a:r>
              <a:rPr lang="en-GB" sz="1400" b="1" dirty="0">
                <a:ea typeface="Roboto" panose="02000000000000000000" pitchFamily="2" charset="0"/>
              </a:rPr>
              <a:t>colour</a:t>
            </a:r>
            <a:r>
              <a:rPr lang="fr-BE" sz="1400" b="1" dirty="0">
                <a:ea typeface="Roboto" panose="02000000000000000000" pitchFamily="2" charset="0"/>
              </a:rPr>
              <a:t> information</a:t>
            </a:r>
            <a:endParaRPr lang="en-BE" sz="1400" b="1" dirty="0"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</a:rPr>
              <a:t>Linked</a:t>
            </a:r>
            <a:r>
              <a:rPr lang="fr-BE" sz="1400" dirty="0">
                <a:ea typeface="Roboto" panose="02000000000000000000" pitchFamily="2" charset="0"/>
              </a:rPr>
              <a:t> to </a:t>
            </a:r>
            <a:r>
              <a:rPr lang="fr-BE" sz="1400" b="1" dirty="0">
                <a:ea typeface="Roboto" panose="02000000000000000000" pitchFamily="2" charset="0"/>
              </a:rPr>
              <a:t>M³</a:t>
            </a:r>
            <a:endParaRPr lang="en-BE" sz="1400" b="1" dirty="0"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fr-BE" sz="1400" dirty="0">
                <a:ea typeface="Roboto" panose="02000000000000000000" pitchFamily="2" charset="0"/>
              </a:rPr>
              <a:t>1 </a:t>
            </a:r>
            <a:r>
              <a:rPr lang="en-GB" sz="1400" dirty="0">
                <a:ea typeface="Roboto" panose="02000000000000000000" pitchFamily="2" charset="0"/>
              </a:rPr>
              <a:t>M³ can </a:t>
            </a:r>
            <a:r>
              <a:rPr lang="en-GB" sz="1400" b="1" dirty="0">
                <a:ea typeface="Roboto" panose="02000000000000000000" pitchFamily="2" charset="0"/>
              </a:rPr>
              <a:t>collect all data </a:t>
            </a:r>
            <a:r>
              <a:rPr lang="en-GB" sz="1400" dirty="0">
                <a:ea typeface="Roboto" panose="02000000000000000000" pitchFamily="2" charset="0"/>
              </a:rPr>
              <a:t>from connected </a:t>
            </a:r>
            <a:r>
              <a:rPr lang="fr-BE" sz="1400" dirty="0">
                <a:ea typeface="Roboto" panose="02000000000000000000" pitchFamily="2" charset="0"/>
              </a:rPr>
              <a:t>phones</a:t>
            </a:r>
            <a:endParaRPr lang="en-BE" sz="1400" dirty="0">
              <a:ea typeface="Roboto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</a:rPr>
              <a:t>Can also be used to </a:t>
            </a:r>
            <a:r>
              <a:rPr lang="en-GB" sz="1400" b="1" dirty="0">
                <a:ea typeface="Roboto" panose="02000000000000000000" pitchFamily="2" charset="0"/>
              </a:rPr>
              <a:t>record all vehicles </a:t>
            </a:r>
            <a:r>
              <a:rPr lang="en-GB" sz="1400" dirty="0">
                <a:ea typeface="Roboto" panose="02000000000000000000" pitchFamily="2" charset="0"/>
              </a:rPr>
              <a:t>from an event</a:t>
            </a:r>
          </a:p>
          <a:p>
            <a:pPr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</a:rPr>
              <a:t>Standard police-controls are much </a:t>
            </a:r>
            <a:r>
              <a:rPr lang="en-GB" sz="1400" b="1" dirty="0">
                <a:ea typeface="Roboto" panose="02000000000000000000" pitchFamily="2" charset="0"/>
              </a:rPr>
              <a:t>faster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B59E26-41AD-19BC-4D27-8B0E17B2C4D4}"/>
              </a:ext>
            </a:extLst>
          </p:cNvPr>
          <p:cNvSpPr/>
          <p:nvPr/>
        </p:nvSpPr>
        <p:spPr>
          <a:xfrm>
            <a:off x="769901" y="3268112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D41BD-AC17-F6BE-BB02-8E88D67EB603}"/>
              </a:ext>
            </a:extLst>
          </p:cNvPr>
          <p:cNvSpPr/>
          <p:nvPr/>
        </p:nvSpPr>
        <p:spPr>
          <a:xfrm>
            <a:off x="762178" y="3617596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2C6C4A-056F-0A92-E6D9-F3260FF8B125}"/>
              </a:ext>
            </a:extLst>
          </p:cNvPr>
          <p:cNvSpPr txBox="1">
            <a:spLocks/>
          </p:cNvSpPr>
          <p:nvPr/>
        </p:nvSpPr>
        <p:spPr>
          <a:xfrm>
            <a:off x="987515" y="807021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 err="1">
                <a:solidFill>
                  <a:srgbClr val="0076C0"/>
                </a:solidFill>
              </a:rPr>
              <a:t>Keypoints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DD01A6-E8C6-C4A8-3EB7-F060202E86C7}"/>
              </a:ext>
            </a:extLst>
          </p:cNvPr>
          <p:cNvSpPr txBox="1">
            <a:spLocks/>
          </p:cNvSpPr>
          <p:nvPr/>
        </p:nvSpPr>
        <p:spPr>
          <a:xfrm>
            <a:off x="987515" y="4435065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0076C0"/>
                </a:solidFill>
              </a:rPr>
              <a:t>Conclusion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A85C119-4F33-5E2A-0B21-F1362391B2D2}"/>
              </a:ext>
            </a:extLst>
          </p:cNvPr>
          <p:cNvSpPr txBox="1">
            <a:spLocks/>
          </p:cNvSpPr>
          <p:nvPr/>
        </p:nvSpPr>
        <p:spPr>
          <a:xfrm>
            <a:off x="1077431" y="4978888"/>
            <a:ext cx="4462944" cy="129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ebo" pitchFamily="2" charset="-79"/>
                <a:ea typeface="+mn-ea"/>
                <a:cs typeface="Heebo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</a:rPr>
              <a:t>Must have application to make the make all police-activities easier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</a:rPr>
              <a:t>All together for a safer place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208217-6AA1-65D9-1EC7-40222E28C352}"/>
              </a:ext>
            </a:extLst>
          </p:cNvPr>
          <p:cNvSpPr/>
          <p:nvPr/>
        </p:nvSpPr>
        <p:spPr>
          <a:xfrm>
            <a:off x="771414" y="2901918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D14CB2-D675-3DF6-8A0B-2E7092889275}"/>
              </a:ext>
            </a:extLst>
          </p:cNvPr>
          <p:cNvSpPr/>
          <p:nvPr/>
        </p:nvSpPr>
        <p:spPr>
          <a:xfrm>
            <a:off x="771414" y="2556036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D8E74E-B30A-5C24-D9A3-03E42B576BBC}"/>
              </a:ext>
            </a:extLst>
          </p:cNvPr>
          <p:cNvSpPr/>
          <p:nvPr/>
        </p:nvSpPr>
        <p:spPr>
          <a:xfrm>
            <a:off x="771414" y="222054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5392FE-D8D9-0A29-2D36-80A426FA6795}"/>
              </a:ext>
            </a:extLst>
          </p:cNvPr>
          <p:cNvSpPr/>
          <p:nvPr/>
        </p:nvSpPr>
        <p:spPr>
          <a:xfrm>
            <a:off x="769900" y="1541729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7244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E27D-1863-8A53-A4FD-3A26847C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252" y="2772319"/>
            <a:ext cx="5630141" cy="1070766"/>
          </a:xfrm>
        </p:spPr>
        <p:txBody>
          <a:bodyPr>
            <a:normAutofit/>
          </a:bodyPr>
          <a:lstStyle/>
          <a:p>
            <a:r>
              <a:rPr lang="fr-BE" sz="4800" dirty="0"/>
              <a:t>Section Control</a:t>
            </a:r>
            <a:endParaRPr lang="en-BE" sz="4800" dirty="0"/>
          </a:p>
        </p:txBody>
      </p:sp>
    </p:spTree>
    <p:extLst>
      <p:ext uri="{BB962C8B-B14F-4D97-AF65-F5344CB8AC3E}">
        <p14:creationId xmlns:p14="http://schemas.microsoft.com/office/powerpoint/2010/main" val="2598916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Homologated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Section Control</a:t>
            </a:r>
            <a:endParaRPr lang="en-BE" dirty="0"/>
          </a:p>
        </p:txBody>
      </p:sp>
      <p:pic>
        <p:nvPicPr>
          <p:cNvPr id="6" name="Content Placeholder 6" descr="A long shot of cars driving on a road&#10;&#10;Description automatically generated">
            <a:extLst>
              <a:ext uri="{FF2B5EF4-FFF2-40B4-BE49-F238E27FC236}">
                <a16:creationId xmlns:a16="http://schemas.microsoft.com/office/drawing/2014/main" id="{AAFB32A3-C77D-1EFB-6655-570871347B0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2" y="3447551"/>
            <a:ext cx="3947681" cy="3149856"/>
          </a:xfrm>
          <a:prstGeom prst="rect">
            <a:avLst/>
          </a:prstGeom>
        </p:spPr>
      </p:pic>
      <p:pic>
        <p:nvPicPr>
          <p:cNvPr id="8" name="Picture 7" descr="A car on a road&#10;&#10;Description automatically generated">
            <a:extLst>
              <a:ext uri="{FF2B5EF4-FFF2-40B4-BE49-F238E27FC236}">
                <a16:creationId xmlns:a16="http://schemas.microsoft.com/office/drawing/2014/main" id="{0ECA91C0-931E-2114-6576-234F205A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28" y="3471503"/>
            <a:ext cx="3230413" cy="2627103"/>
          </a:xfrm>
          <a:prstGeom prst="rect">
            <a:avLst/>
          </a:prstGeom>
        </p:spPr>
      </p:pic>
      <p:pic>
        <p:nvPicPr>
          <p:cNvPr id="9" name="Picture 8" descr="A document with text on it&#10;&#10;Description automatically generated">
            <a:extLst>
              <a:ext uri="{FF2B5EF4-FFF2-40B4-BE49-F238E27FC236}">
                <a16:creationId xmlns:a16="http://schemas.microsoft.com/office/drawing/2014/main" id="{50FFC87B-8AA0-6DEF-C371-D5F4C32B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83" y="858687"/>
            <a:ext cx="3331234" cy="4775979"/>
          </a:xfrm>
          <a:prstGeom prst="rect">
            <a:avLst/>
          </a:prstGeom>
        </p:spPr>
      </p:pic>
      <p:pic>
        <p:nvPicPr>
          <p:cNvPr id="10" name="Picture 9" descr="A document with text on it&#10;&#10;Description automatically generated">
            <a:extLst>
              <a:ext uri="{FF2B5EF4-FFF2-40B4-BE49-F238E27FC236}">
                <a16:creationId xmlns:a16="http://schemas.microsoft.com/office/drawing/2014/main" id="{9FC66129-0C2F-38DF-45BC-729E1A126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133" y="759394"/>
            <a:ext cx="3166268" cy="5075207"/>
          </a:xfrm>
          <a:prstGeom prst="rect">
            <a:avLst/>
          </a:prstGeom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73FA93C1-BF13-625D-3AD2-4AD80BC45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83" y="964185"/>
            <a:ext cx="6859446" cy="21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Typical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Section Control</a:t>
            </a:r>
            <a:endParaRPr lang="en-BE" dirty="0"/>
          </a:p>
        </p:txBody>
      </p:sp>
      <p:pic>
        <p:nvPicPr>
          <p:cNvPr id="3" name="Content Placeholder 6" descr="A truck on a road&#10;&#10;Description automatically generated">
            <a:extLst>
              <a:ext uri="{FF2B5EF4-FFF2-40B4-BE49-F238E27FC236}">
                <a16:creationId xmlns:a16="http://schemas.microsoft.com/office/drawing/2014/main" id="{6FF812AD-FB2E-CCCB-C2E2-26B795BB8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737" y="1093676"/>
            <a:ext cx="7088526" cy="55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2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Back office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Section Control</a:t>
            </a:r>
            <a:endParaRPr lang="en-BE" dirty="0"/>
          </a:p>
        </p:txBody>
      </p:sp>
      <p:pic>
        <p:nvPicPr>
          <p:cNvPr id="3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27EE173-64A0-ACFC-2B03-E295D0BB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66" y="820574"/>
            <a:ext cx="8733067" cy="60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8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C98C-B76B-EB7B-3D44-8A8C09BE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QCAM-App</a:t>
            </a:r>
            <a:endParaRPr lang="en-B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D45049-E6DF-018E-8B17-8F0270ABD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6340" y="1422071"/>
            <a:ext cx="4462944" cy="341993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</a:rPr>
              <a:t>Homologated</a:t>
            </a:r>
            <a:r>
              <a:rPr lang="en-GB" sz="1400" dirty="0">
                <a:ea typeface="Roboto" panose="02000000000000000000" pitchFamily="2" charset="0"/>
              </a:rPr>
              <a:t> in Belgium, Lithuania,…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</a:rPr>
              <a:t>Short </a:t>
            </a:r>
            <a:r>
              <a:rPr lang="en-GB" sz="1400" b="1" dirty="0" err="1">
                <a:ea typeface="Roboto" panose="02000000000000000000" pitchFamily="2" charset="0"/>
              </a:rPr>
              <a:t>traject</a:t>
            </a:r>
            <a:r>
              <a:rPr lang="en-GB" sz="1400" b="1" dirty="0">
                <a:ea typeface="Roboto" panose="02000000000000000000" pitchFamily="2" charset="0"/>
              </a:rPr>
              <a:t> available : 200 m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</a:rPr>
              <a:t>1 back-office</a:t>
            </a:r>
            <a:r>
              <a:rPr lang="en-GB" sz="1400" dirty="0">
                <a:ea typeface="Roboto" panose="02000000000000000000" pitchFamily="2" charset="0"/>
              </a:rPr>
              <a:t> in a secure data-</a:t>
            </a:r>
            <a:r>
              <a:rPr lang="en-GB" sz="1400" dirty="0" err="1">
                <a:ea typeface="Roboto" panose="02000000000000000000" pitchFamily="2" charset="0"/>
              </a:rPr>
              <a:t>center</a:t>
            </a:r>
            <a:r>
              <a:rPr lang="en-GB" sz="1400" dirty="0">
                <a:ea typeface="Roboto" panose="02000000000000000000" pitchFamily="2" charset="0"/>
              </a:rPr>
              <a:t> for all your sites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  <a:sym typeface="Wingdings" panose="05000000000000000000" pitchFamily="2" charset="2"/>
              </a:rPr>
              <a:t>2 lanes/camera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  <a:sym typeface="Wingdings" panose="05000000000000000000" pitchFamily="2" charset="2"/>
              </a:rPr>
              <a:t>Manage several configurations (entry, exits,…)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  <a:sym typeface="Wingdings" panose="05000000000000000000" pitchFamily="2" charset="2"/>
              </a:rPr>
              <a:t>Secured!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dirty="0">
                <a:ea typeface="Roboto" panose="02000000000000000000" pitchFamily="2" charset="0"/>
                <a:sym typeface="Wingdings" panose="05000000000000000000" pitchFamily="2" charset="2"/>
              </a:rPr>
              <a:t>Can be </a:t>
            </a:r>
            <a:r>
              <a:rPr lang="en-GB" sz="1400" b="1" dirty="0">
                <a:ea typeface="Roboto" panose="02000000000000000000" pitchFamily="2" charset="0"/>
                <a:sym typeface="Wingdings" panose="05000000000000000000" pitchFamily="2" charset="2"/>
              </a:rPr>
              <a:t>combined</a:t>
            </a:r>
            <a:r>
              <a:rPr lang="en-GB" sz="1400" dirty="0">
                <a:ea typeface="Roboto" panose="02000000000000000000" pitchFamily="2" charset="0"/>
                <a:sym typeface="Wingdings" panose="05000000000000000000" pitchFamily="2" charset="2"/>
              </a:rPr>
              <a:t> with blacklist, ANPR, mobility analysis, …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FE2A34-D2D4-114B-DBE2-A0E342698CD9}"/>
              </a:ext>
            </a:extLst>
          </p:cNvPr>
          <p:cNvSpPr txBox="1">
            <a:spLocks/>
          </p:cNvSpPr>
          <p:nvPr/>
        </p:nvSpPr>
        <p:spPr>
          <a:xfrm>
            <a:off x="6806424" y="807021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 err="1">
                <a:solidFill>
                  <a:srgbClr val="0076C0"/>
                </a:solidFill>
              </a:rPr>
              <a:t>Keypoints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42CCA1-3783-5D3C-BDCD-8FFECFC2C5B0}"/>
              </a:ext>
            </a:extLst>
          </p:cNvPr>
          <p:cNvSpPr txBox="1">
            <a:spLocks/>
          </p:cNvSpPr>
          <p:nvPr/>
        </p:nvSpPr>
        <p:spPr>
          <a:xfrm>
            <a:off x="6806424" y="4910449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0076C0"/>
                </a:solidFill>
              </a:rPr>
              <a:t>Conclusion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BABEA9C-BB33-40FD-A1E9-91386142538A}"/>
              </a:ext>
            </a:extLst>
          </p:cNvPr>
          <p:cNvSpPr txBox="1">
            <a:spLocks/>
          </p:cNvSpPr>
          <p:nvPr/>
        </p:nvSpPr>
        <p:spPr>
          <a:xfrm>
            <a:off x="6896340" y="5454272"/>
            <a:ext cx="4462944" cy="129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ebo" pitchFamily="2" charset="-79"/>
                <a:ea typeface="+mn-ea"/>
                <a:cs typeface="Heebo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ea typeface="Roboto" panose="02000000000000000000" pitchFamily="2" charset="0"/>
              </a:rPr>
              <a:t>Rolls Royce of the average speed possibilities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9F0810-9FB9-529B-802E-2E163F2CEC05}"/>
              </a:ext>
            </a:extLst>
          </p:cNvPr>
          <p:cNvSpPr/>
          <p:nvPr/>
        </p:nvSpPr>
        <p:spPr>
          <a:xfrm>
            <a:off x="6588809" y="152325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0BE82-98BF-B824-76A2-D55BE54A2E93}"/>
              </a:ext>
            </a:extLst>
          </p:cNvPr>
          <p:cNvSpPr/>
          <p:nvPr/>
        </p:nvSpPr>
        <p:spPr>
          <a:xfrm>
            <a:off x="6588809" y="1952174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F90E19-62D8-06F8-9143-593DF01443C5}"/>
              </a:ext>
            </a:extLst>
          </p:cNvPr>
          <p:cNvSpPr/>
          <p:nvPr/>
        </p:nvSpPr>
        <p:spPr>
          <a:xfrm>
            <a:off x="6588809" y="2408799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141761-CCDF-9293-EBA6-1C759E66D359}"/>
              </a:ext>
            </a:extLst>
          </p:cNvPr>
          <p:cNvSpPr/>
          <p:nvPr/>
        </p:nvSpPr>
        <p:spPr>
          <a:xfrm>
            <a:off x="6588808" y="2848724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A98584-9CFD-D64D-D025-1CD702599CD1}"/>
              </a:ext>
            </a:extLst>
          </p:cNvPr>
          <p:cNvSpPr/>
          <p:nvPr/>
        </p:nvSpPr>
        <p:spPr>
          <a:xfrm>
            <a:off x="6588808" y="3277641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522FA2-7DF7-D770-817F-C23EF6CB0508}"/>
              </a:ext>
            </a:extLst>
          </p:cNvPr>
          <p:cNvSpPr/>
          <p:nvPr/>
        </p:nvSpPr>
        <p:spPr>
          <a:xfrm>
            <a:off x="6588808" y="3771536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F13207-5ED1-7B15-3B21-EE120483772E}"/>
              </a:ext>
            </a:extLst>
          </p:cNvPr>
          <p:cNvSpPr/>
          <p:nvPr/>
        </p:nvSpPr>
        <p:spPr>
          <a:xfrm>
            <a:off x="6588807" y="4202550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1078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CBB3-D845-7296-6984-4720566AF0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/>
              <a:t>Thank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!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74DCE-E47C-EE52-0FF9-F3E43F029C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/>
              <a:t>Visit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website</a:t>
            </a:r>
            <a:r>
              <a:rPr lang="fr-BE" dirty="0"/>
              <a:t> www.macq.eu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7732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0115-7BE5-7C1B-ED04-5558D843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F0B513-6286-88D9-497E-207F5EFDC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7144" y="1907815"/>
            <a:ext cx="5174340" cy="905114"/>
          </a:xfrm>
        </p:spPr>
        <p:txBody>
          <a:bodyPr>
            <a:normAutofit/>
          </a:bodyPr>
          <a:lstStyle/>
          <a:p>
            <a:r>
              <a:rPr lang="fr-BE" sz="3200" dirty="0"/>
              <a:t>1. Blacklist</a:t>
            </a:r>
            <a:endParaRPr lang="en-BE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E20DC-9F15-E922-366D-F9F189C5F6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98" y="3132820"/>
            <a:ext cx="5157286" cy="828025"/>
          </a:xfrm>
        </p:spPr>
        <p:txBody>
          <a:bodyPr>
            <a:normAutofit/>
          </a:bodyPr>
          <a:lstStyle/>
          <a:p>
            <a:r>
              <a:rPr lang="fr-BE" sz="3200" dirty="0"/>
              <a:t>2. QCAM-App</a:t>
            </a:r>
            <a:endParaRPr lang="en-BE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6230B1-4BD3-D74E-B9F5-30992F860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4646" y="4338725"/>
            <a:ext cx="5157286" cy="1020759"/>
          </a:xfrm>
        </p:spPr>
        <p:txBody>
          <a:bodyPr>
            <a:normAutofit/>
          </a:bodyPr>
          <a:lstStyle/>
          <a:p>
            <a:r>
              <a:rPr lang="fr-BE" sz="3200" dirty="0"/>
              <a:t>3. Section Control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70549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E27D-1863-8A53-A4FD-3A26847C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477" y="2744327"/>
            <a:ext cx="5630141" cy="1070766"/>
          </a:xfrm>
        </p:spPr>
        <p:txBody>
          <a:bodyPr>
            <a:normAutofit/>
          </a:bodyPr>
          <a:lstStyle/>
          <a:p>
            <a:r>
              <a:rPr lang="fr-BE" sz="4800" dirty="0"/>
              <a:t>Blacklist</a:t>
            </a:r>
            <a:endParaRPr lang="en-BE" sz="3200" dirty="0"/>
          </a:p>
        </p:txBody>
      </p:sp>
    </p:spTree>
    <p:extLst>
      <p:ext uri="{BB962C8B-B14F-4D97-AF65-F5344CB8AC3E}">
        <p14:creationId xmlns:p14="http://schemas.microsoft.com/office/powerpoint/2010/main" val="52602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FC9405-DB03-D0C9-6CBA-D2E3C8C89F6A}"/>
              </a:ext>
            </a:extLst>
          </p:cNvPr>
          <p:cNvSpPr/>
          <p:nvPr/>
        </p:nvSpPr>
        <p:spPr>
          <a:xfrm>
            <a:off x="976030" y="1054359"/>
            <a:ext cx="10227906" cy="182498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74A398-7D0F-BF46-EDBF-E29AF20EF272}"/>
              </a:ext>
            </a:extLst>
          </p:cNvPr>
          <p:cNvSpPr txBox="1">
            <a:spLocks/>
          </p:cNvSpPr>
          <p:nvPr/>
        </p:nvSpPr>
        <p:spPr>
          <a:xfrm>
            <a:off x="3871909" y="2335110"/>
            <a:ext cx="4448175" cy="4709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76C0"/>
                </a:solidFill>
                <a:latin typeface="Maven Pro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dirty="0">
                <a:solidFill>
                  <a:schemeClr val="bg1"/>
                </a:solidFill>
              </a:rPr>
              <a:t>Configuration of Blacklist plans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36CE018-833C-CCFA-392A-3AE3EBA685D8}"/>
              </a:ext>
            </a:extLst>
          </p:cNvPr>
          <p:cNvSpPr/>
          <p:nvPr/>
        </p:nvSpPr>
        <p:spPr>
          <a:xfrm>
            <a:off x="5630089" y="3173073"/>
            <a:ext cx="931817" cy="801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1A7A66-A10A-A338-C560-BB7532E28559}"/>
              </a:ext>
            </a:extLst>
          </p:cNvPr>
          <p:cNvSpPr txBox="1">
            <a:spLocks/>
          </p:cNvSpPr>
          <p:nvPr/>
        </p:nvSpPr>
        <p:spPr>
          <a:xfrm>
            <a:off x="1838597" y="3994840"/>
            <a:ext cx="8331926" cy="47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200" i="0" dirty="0">
                <a:solidFill>
                  <a:schemeClr val="accent1"/>
                </a:solidFill>
              </a:rPr>
              <a:t>Generation of hits</a:t>
            </a:r>
            <a:endParaRPr lang="en-BE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330D1A3-1E4E-67EC-2244-2EBFEEAEAA33}"/>
              </a:ext>
            </a:extLst>
          </p:cNvPr>
          <p:cNvSpPr/>
          <p:nvPr/>
        </p:nvSpPr>
        <p:spPr>
          <a:xfrm>
            <a:off x="5630090" y="4574827"/>
            <a:ext cx="931817" cy="801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BCE086-6B64-7E0A-1144-8ABD8174C9C9}"/>
              </a:ext>
            </a:extLst>
          </p:cNvPr>
          <p:cNvSpPr txBox="1">
            <a:spLocks/>
          </p:cNvSpPr>
          <p:nvPr/>
        </p:nvSpPr>
        <p:spPr>
          <a:xfrm>
            <a:off x="4242843" y="5523063"/>
            <a:ext cx="3706312" cy="7537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2400" i="0" dirty="0">
                <a:solidFill>
                  <a:schemeClr val="accent1"/>
                </a:solidFill>
                <a:ea typeface="Roboto"/>
                <a:cs typeface="Roboto"/>
              </a:rPr>
              <a:t>Processing available for policemen 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EA4AEF-404A-28A3-6971-30A5619BF99E}"/>
              </a:ext>
            </a:extLst>
          </p:cNvPr>
          <p:cNvCxnSpPr>
            <a:cxnSpLocks/>
          </p:cNvCxnSpPr>
          <p:nvPr/>
        </p:nvCxnSpPr>
        <p:spPr>
          <a:xfrm>
            <a:off x="2547257" y="1519132"/>
            <a:ext cx="1324652" cy="936397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117EB2-C057-8848-2044-87D57ECC64A9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6278185" y="1658493"/>
            <a:ext cx="889373" cy="69719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F261F0-622E-00AA-09D8-027FB42C5F3E}"/>
              </a:ext>
            </a:extLst>
          </p:cNvPr>
          <p:cNvSpPr txBox="1">
            <a:spLocks/>
          </p:cNvSpPr>
          <p:nvPr/>
        </p:nvSpPr>
        <p:spPr>
          <a:xfrm>
            <a:off x="2113731" y="1166948"/>
            <a:ext cx="4448175" cy="47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i="0">
                <a:solidFill>
                  <a:schemeClr val="bg1"/>
                </a:solidFill>
              </a:rPr>
              <a:t>Whitelists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4EF6590-0F00-03A4-1968-8001A6526B4E}"/>
              </a:ext>
            </a:extLst>
          </p:cNvPr>
          <p:cNvSpPr txBox="1">
            <a:spLocks/>
          </p:cNvSpPr>
          <p:nvPr/>
        </p:nvSpPr>
        <p:spPr>
          <a:xfrm>
            <a:off x="4943470" y="1187527"/>
            <a:ext cx="4448175" cy="47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i="0" dirty="0">
                <a:solidFill>
                  <a:schemeClr val="bg1"/>
                </a:solidFill>
              </a:rPr>
              <a:t>Scheduler</a:t>
            </a:r>
            <a:endParaRPr lang="en-GB" sz="1800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B0F662-D6A1-75C4-095C-B6C89D255C32}"/>
              </a:ext>
            </a:extLst>
          </p:cNvPr>
          <p:cNvSpPr txBox="1">
            <a:spLocks/>
          </p:cNvSpPr>
          <p:nvPr/>
        </p:nvSpPr>
        <p:spPr>
          <a:xfrm>
            <a:off x="8667724" y="1256260"/>
            <a:ext cx="2671579" cy="605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i="0" dirty="0">
                <a:solidFill>
                  <a:schemeClr val="bg1"/>
                </a:solidFill>
              </a:rPr>
              <a:t>Cameras</a:t>
            </a:r>
            <a:endParaRPr lang="en-GB" sz="1800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BE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B54562-DCA9-9BBF-EE9C-F54F950AF8F3}"/>
              </a:ext>
            </a:extLst>
          </p:cNvPr>
          <p:cNvCxnSpPr>
            <a:cxnSpLocks/>
          </p:cNvCxnSpPr>
          <p:nvPr/>
        </p:nvCxnSpPr>
        <p:spPr>
          <a:xfrm>
            <a:off x="4507422" y="1566084"/>
            <a:ext cx="1243465" cy="789605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841CB6-4686-19EE-54B0-18B5DDA3BEE3}"/>
              </a:ext>
            </a:extLst>
          </p:cNvPr>
          <p:cNvCxnSpPr>
            <a:cxnSpLocks/>
          </p:cNvCxnSpPr>
          <p:nvPr/>
        </p:nvCxnSpPr>
        <p:spPr>
          <a:xfrm flipH="1">
            <a:off x="8170828" y="1637914"/>
            <a:ext cx="1220817" cy="756352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FA3FBC3-B994-D6BA-E8C9-FF3558A0D93E}"/>
              </a:ext>
            </a:extLst>
          </p:cNvPr>
          <p:cNvSpPr txBox="1">
            <a:spLocks/>
          </p:cNvSpPr>
          <p:nvPr/>
        </p:nvSpPr>
        <p:spPr>
          <a:xfrm>
            <a:off x="801560" y="1166948"/>
            <a:ext cx="2194252" cy="470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0ACE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200" i="0" dirty="0">
                <a:solidFill>
                  <a:schemeClr val="bg1"/>
                </a:solidFill>
              </a:rPr>
              <a:t>Blacklists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 i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endParaRPr lang="en-GB" sz="1800" i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1C75CE-BCC4-2BA1-591E-301BAD8A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Blacklist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8597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B6DA8-03BA-3EA1-226B-D8AC35C5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Blacklist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BBDA8-D2C3-A660-1CB5-BADC7F85F4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9720" y="1635125"/>
            <a:ext cx="5440362" cy="305311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BE" sz="1400" b="1" dirty="0">
                <a:ea typeface="Roboto" panose="02000000000000000000" pitchFamily="2" charset="0"/>
              </a:rPr>
              <a:t>Detection </a:t>
            </a:r>
            <a:r>
              <a:rPr lang="en-BE" sz="1400" dirty="0">
                <a:ea typeface="Roboto" panose="02000000000000000000" pitchFamily="2" charset="0"/>
              </a:rPr>
              <a:t>possible </a:t>
            </a:r>
            <a:r>
              <a:rPr lang="en-BE" sz="1400" b="1" dirty="0">
                <a:ea typeface="Roboto" panose="02000000000000000000" pitchFamily="2" charset="0"/>
              </a:rPr>
              <a:t>without</a:t>
            </a:r>
            <a:r>
              <a:rPr lang="en-US" sz="1400" b="1" dirty="0">
                <a:ea typeface="Roboto" panose="02000000000000000000" pitchFamily="2" charset="0"/>
              </a:rPr>
              <a:t> license p</a:t>
            </a:r>
            <a:r>
              <a:rPr lang="en-BE" sz="1400" b="1" dirty="0">
                <a:ea typeface="Roboto" panose="02000000000000000000" pitchFamily="2" charset="0"/>
              </a:rPr>
              <a:t>late recognition </a:t>
            </a:r>
            <a:r>
              <a:rPr lang="en-BE" sz="1400" dirty="0">
                <a:ea typeface="Roboto" panose="02000000000000000000" pitchFamily="2" charset="0"/>
              </a:rPr>
              <a:t>based on Make – Model – Colour – Type : </a:t>
            </a:r>
            <a:br>
              <a:rPr lang="en-BE" sz="1400" dirty="0">
                <a:ea typeface="Roboto" panose="02000000000000000000" pitchFamily="2" charset="0"/>
              </a:rPr>
            </a:br>
            <a:r>
              <a:rPr lang="en-BE" sz="1400" dirty="0">
                <a:ea typeface="Roboto" panose="02000000000000000000" pitchFamily="2" charset="0"/>
              </a:rPr>
              <a:t>For example look for all « White </a:t>
            </a:r>
            <a:r>
              <a:rPr lang="fr-BE" sz="1400" dirty="0">
                <a:ea typeface="Roboto" panose="02000000000000000000" pitchFamily="2" charset="0"/>
              </a:rPr>
              <a:t>Volvo Van</a:t>
            </a:r>
            <a:r>
              <a:rPr lang="en-BE" sz="1400" dirty="0">
                <a:ea typeface="Roboto" panose="02000000000000000000" pitchFamily="2" charset="0"/>
              </a:rPr>
              <a:t>» </a:t>
            </a:r>
          </a:p>
          <a:p>
            <a:pPr>
              <a:spcBef>
                <a:spcPts val="1200"/>
              </a:spcBef>
            </a:pPr>
            <a:r>
              <a:rPr lang="en-BE" sz="1400" dirty="0">
                <a:ea typeface="Roboto" panose="02000000000000000000" pitchFamily="2" charset="0"/>
              </a:rPr>
              <a:t>Add a </a:t>
            </a:r>
            <a:r>
              <a:rPr lang="en-BE" sz="1400" b="1" dirty="0">
                <a:ea typeface="Roboto" panose="02000000000000000000" pitchFamily="2" charset="0"/>
              </a:rPr>
              <a:t>whitelist</a:t>
            </a:r>
            <a:r>
              <a:rPr lang="en-BE" sz="1400" dirty="0">
                <a:ea typeface="Roboto" panose="02000000000000000000" pitchFamily="2" charset="0"/>
              </a:rPr>
              <a:t> to your plan</a:t>
            </a:r>
          </a:p>
          <a:p>
            <a:pPr>
              <a:spcBef>
                <a:spcPts val="1200"/>
              </a:spcBef>
            </a:pPr>
            <a:r>
              <a:rPr lang="en-BE" sz="1400" dirty="0">
                <a:ea typeface="Roboto" panose="02000000000000000000" pitchFamily="2" charset="0"/>
              </a:rPr>
              <a:t>Add a </a:t>
            </a:r>
            <a:r>
              <a:rPr lang="en-BE" sz="1400" b="1" dirty="0">
                <a:ea typeface="Roboto" panose="02000000000000000000" pitchFamily="2" charset="0"/>
              </a:rPr>
              <a:t>scheduler</a:t>
            </a:r>
            <a:r>
              <a:rPr lang="en-BE" sz="1400" dirty="0">
                <a:ea typeface="Roboto" panose="02000000000000000000" pitchFamily="2" charset="0"/>
              </a:rPr>
              <a:t> to your plan  </a:t>
            </a:r>
          </a:p>
          <a:p>
            <a:pPr>
              <a:spcBef>
                <a:spcPts val="1200"/>
              </a:spcBef>
            </a:pPr>
            <a:r>
              <a:rPr lang="en-BE" sz="1400" dirty="0">
                <a:ea typeface="Roboto" panose="02000000000000000000" pitchFamily="2" charset="0"/>
              </a:rPr>
              <a:t>Choose your </a:t>
            </a:r>
            <a:r>
              <a:rPr lang="en-BE" sz="1400" b="1" dirty="0">
                <a:ea typeface="Roboto" panose="02000000000000000000" pitchFamily="2" charset="0"/>
              </a:rPr>
              <a:t>cameras</a:t>
            </a:r>
          </a:p>
          <a:p>
            <a:pPr>
              <a:spcBef>
                <a:spcPts val="1200"/>
              </a:spcBef>
            </a:pPr>
            <a:r>
              <a:rPr lang="en-BE" sz="1400" b="1" dirty="0">
                <a:ea typeface="Roboto" panose="02000000000000000000" pitchFamily="2" charset="0"/>
              </a:rPr>
              <a:t>Priorities Sum-Up</a:t>
            </a:r>
          </a:p>
          <a:p>
            <a:pPr>
              <a:spcBef>
                <a:spcPts val="1200"/>
              </a:spcBef>
            </a:pPr>
            <a:r>
              <a:rPr lang="en-BE" sz="1400" b="1" dirty="0">
                <a:ea typeface="Roboto" panose="02000000000000000000" pitchFamily="2" charset="0"/>
              </a:rPr>
              <a:t>Configure your HIT-Screen </a:t>
            </a:r>
            <a:r>
              <a:rPr lang="en-BE" sz="1400" dirty="0">
                <a:ea typeface="Roboto" panose="02000000000000000000" pitchFamily="2" charset="0"/>
              </a:rPr>
              <a:t>: Police – Colour – Fields to show – …</a:t>
            </a:r>
            <a:endParaRPr lang="en-BE" dirty="0">
              <a:ea typeface="Roboto" panose="02000000000000000000" pitchFamily="2" charset="0"/>
            </a:endParaRPr>
          </a:p>
          <a:p>
            <a:endParaRPr lang="en-B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B877AD-207E-AEFB-21E0-23EBAD7C530B}"/>
              </a:ext>
            </a:extLst>
          </p:cNvPr>
          <p:cNvSpPr/>
          <p:nvPr/>
        </p:nvSpPr>
        <p:spPr>
          <a:xfrm>
            <a:off x="5355381" y="1735838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2C3C7E-3600-2911-F2E0-356188088C65}"/>
              </a:ext>
            </a:extLst>
          </p:cNvPr>
          <p:cNvSpPr/>
          <p:nvPr/>
        </p:nvSpPr>
        <p:spPr>
          <a:xfrm>
            <a:off x="5355380" y="271739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DC84E6-D9C5-15CE-385F-2A00904A046E}"/>
              </a:ext>
            </a:extLst>
          </p:cNvPr>
          <p:cNvSpPr/>
          <p:nvPr/>
        </p:nvSpPr>
        <p:spPr>
          <a:xfrm>
            <a:off x="5366130" y="308935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E51AC8-7A07-910B-8390-12E68EFA0E52}"/>
              </a:ext>
            </a:extLst>
          </p:cNvPr>
          <p:cNvSpPr/>
          <p:nvPr/>
        </p:nvSpPr>
        <p:spPr>
          <a:xfrm>
            <a:off x="5366129" y="3444492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835E51-4C4B-4AEB-D830-2F8D9A58B02D}"/>
              </a:ext>
            </a:extLst>
          </p:cNvPr>
          <p:cNvSpPr/>
          <p:nvPr/>
        </p:nvSpPr>
        <p:spPr>
          <a:xfrm>
            <a:off x="5366129" y="3788010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DFD7E9-518D-0DF9-C9AD-1D077EDB0B51}"/>
              </a:ext>
            </a:extLst>
          </p:cNvPr>
          <p:cNvSpPr/>
          <p:nvPr/>
        </p:nvSpPr>
        <p:spPr>
          <a:xfrm>
            <a:off x="5366128" y="412764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004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DB968-9F57-90AE-4C94-8DF1FA23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148" y="261637"/>
            <a:ext cx="5157787" cy="475384"/>
          </a:xfrm>
        </p:spPr>
        <p:txBody>
          <a:bodyPr/>
          <a:lstStyle/>
          <a:p>
            <a:pPr algn="ctr"/>
            <a:r>
              <a:rPr lang="en-GB" dirty="0"/>
              <a:t>Back office for storage + control </a:t>
            </a:r>
            <a:endParaRPr lang="en-B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7FB2F5-A924-5860-10E3-5CD1B072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496" y="261636"/>
            <a:ext cx="5516418" cy="475384"/>
          </a:xfrm>
        </p:spPr>
        <p:txBody>
          <a:bodyPr/>
          <a:lstStyle/>
          <a:p>
            <a:r>
              <a:rPr lang="en-GB" dirty="0"/>
              <a:t>Blacklist</a:t>
            </a:r>
            <a:endParaRPr lang="en-B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637A-E48C-6C92-71AC-8C08B090435A}"/>
              </a:ext>
            </a:extLst>
          </p:cNvPr>
          <p:cNvGrpSpPr/>
          <p:nvPr/>
        </p:nvGrpSpPr>
        <p:grpSpPr>
          <a:xfrm>
            <a:off x="1246191" y="1625597"/>
            <a:ext cx="9467053" cy="4438073"/>
            <a:chOff x="1246191" y="1625597"/>
            <a:chExt cx="9467053" cy="44380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D55760-D357-F545-7FF0-09D97176D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191" y="1625597"/>
              <a:ext cx="7298164" cy="44380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46236B-05FD-2CAA-B06F-C65B7E29D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4355" y="2253763"/>
              <a:ext cx="2168889" cy="90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35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582B-A6E0-0D5E-DE05-5517B5E2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Blacklist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110DA-E9F9-7526-7623-67CB63827D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4194" y="1422071"/>
            <a:ext cx="4462944" cy="2584537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ea typeface="Roboto" panose="02000000000000000000" pitchFamily="2" charset="0"/>
              </a:rPr>
              <a:t>Real time process : </a:t>
            </a:r>
            <a:r>
              <a:rPr lang="en-GB" sz="1400" b="1" dirty="0">
                <a:ea typeface="Roboto" panose="02000000000000000000" pitchFamily="2" charset="0"/>
              </a:rPr>
              <a:t>&lt; 3 sec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ea typeface="Roboto" panose="02000000000000000000" pitchFamily="2" charset="0"/>
              </a:rPr>
              <a:t>MMR/Colour </a:t>
            </a:r>
            <a:r>
              <a:rPr lang="en-GB" sz="1400" dirty="0">
                <a:ea typeface="Roboto" panose="02000000000000000000" pitchFamily="2" charset="0"/>
              </a:rPr>
              <a:t>information available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ea typeface="Roboto" panose="02000000000000000000" pitchFamily="2" charset="0"/>
              </a:rPr>
              <a:t>You can configure a search based on </a:t>
            </a:r>
            <a:r>
              <a:rPr lang="en-GB" sz="1400" b="1" dirty="0">
                <a:ea typeface="Roboto" panose="02000000000000000000" pitchFamily="2" charset="0"/>
              </a:rPr>
              <a:t>MMR/Colour information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ea typeface="Roboto" panose="02000000000000000000" pitchFamily="2" charset="0"/>
              </a:rPr>
              <a:t>Notification</a:t>
            </a:r>
            <a:r>
              <a:rPr lang="en-GB" sz="1400" dirty="0">
                <a:ea typeface="Roboto" panose="02000000000000000000" pitchFamily="2" charset="0"/>
              </a:rPr>
              <a:t> : sound + mail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ea typeface="Roboto" panose="02000000000000000000" pitchFamily="2" charset="0"/>
              </a:rPr>
              <a:t>Geo-localised</a:t>
            </a:r>
            <a:r>
              <a:rPr lang="en-GB" sz="1400" dirty="0">
                <a:ea typeface="Roboto" panose="02000000000000000000" pitchFamily="2" charset="0"/>
              </a:rPr>
              <a:t> on a map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ea typeface="Roboto" panose="02000000000000000000" pitchFamily="2" charset="0"/>
              </a:rPr>
              <a:t>Comments</a:t>
            </a:r>
            <a:r>
              <a:rPr lang="en-GB" sz="1400" dirty="0">
                <a:ea typeface="Roboto" panose="02000000000000000000" pitchFamily="2" charset="0"/>
              </a:rPr>
              <a:t> possible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ea typeface="Roboto" panose="02000000000000000000" pitchFamily="2" charset="0"/>
              </a:rPr>
              <a:t>Possible </a:t>
            </a:r>
            <a:r>
              <a:rPr lang="en-GB" sz="1400" b="1" dirty="0">
                <a:ea typeface="Roboto" panose="02000000000000000000" pitchFamily="2" charset="0"/>
              </a:rPr>
              <a:t>retention</a:t>
            </a:r>
            <a:r>
              <a:rPr lang="en-GB" sz="1400" dirty="0">
                <a:ea typeface="Roboto" panose="02000000000000000000" pitchFamily="2" charset="0"/>
              </a:rPr>
              <a:t> (history)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en-GB" sz="1400" dirty="0">
              <a:ea typeface="Roboto" panose="02000000000000000000" pitchFamily="2" charset="0"/>
            </a:endParaRPr>
          </a:p>
          <a:p>
            <a:endParaRPr lang="en-B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8573A9E-4CC2-CE09-89B8-DBFA479B9B9E}"/>
              </a:ext>
            </a:extLst>
          </p:cNvPr>
          <p:cNvSpPr/>
          <p:nvPr/>
        </p:nvSpPr>
        <p:spPr>
          <a:xfrm>
            <a:off x="6847428" y="139185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A1B53B-D669-1C9D-5D4F-3142CCF4BCDB}"/>
              </a:ext>
            </a:extLst>
          </p:cNvPr>
          <p:cNvSpPr/>
          <p:nvPr/>
        </p:nvSpPr>
        <p:spPr>
          <a:xfrm>
            <a:off x="6858177" y="1729477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14CAF-F74D-985E-4611-57D895C695FA}"/>
              </a:ext>
            </a:extLst>
          </p:cNvPr>
          <p:cNvSpPr/>
          <p:nvPr/>
        </p:nvSpPr>
        <p:spPr>
          <a:xfrm>
            <a:off x="6858177" y="2063836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63E844-20A3-C5CA-EFED-386058E8DF5E}"/>
              </a:ext>
            </a:extLst>
          </p:cNvPr>
          <p:cNvSpPr/>
          <p:nvPr/>
        </p:nvSpPr>
        <p:spPr>
          <a:xfrm>
            <a:off x="6847428" y="2534881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BAB420-1F0C-7AEC-907A-564400B8C9B1}"/>
              </a:ext>
            </a:extLst>
          </p:cNvPr>
          <p:cNvSpPr/>
          <p:nvPr/>
        </p:nvSpPr>
        <p:spPr>
          <a:xfrm>
            <a:off x="6847427" y="2866590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B22EE3-9347-0524-12A0-27700A2F8AEF}"/>
              </a:ext>
            </a:extLst>
          </p:cNvPr>
          <p:cNvSpPr/>
          <p:nvPr/>
        </p:nvSpPr>
        <p:spPr>
          <a:xfrm>
            <a:off x="6847426" y="3196948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1661B9-8C3A-0B35-ADC6-39A071653AAB}"/>
              </a:ext>
            </a:extLst>
          </p:cNvPr>
          <p:cNvSpPr/>
          <p:nvPr/>
        </p:nvSpPr>
        <p:spPr>
          <a:xfrm>
            <a:off x="6847425" y="3527306"/>
            <a:ext cx="216101" cy="216101"/>
          </a:xfrm>
          <a:prstGeom prst="ellipse">
            <a:avLst/>
          </a:prstGeom>
          <a:solidFill>
            <a:srgbClr val="F58025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8C5445-FF34-3EE2-7CEC-5F60F5E87DBE}"/>
              </a:ext>
            </a:extLst>
          </p:cNvPr>
          <p:cNvSpPr txBox="1">
            <a:spLocks/>
          </p:cNvSpPr>
          <p:nvPr/>
        </p:nvSpPr>
        <p:spPr>
          <a:xfrm>
            <a:off x="7074278" y="807021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 err="1">
                <a:solidFill>
                  <a:srgbClr val="0076C0"/>
                </a:solidFill>
              </a:rPr>
              <a:t>Keypoints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3773D8-0DF8-394F-FEB2-84F942BE6F91}"/>
              </a:ext>
            </a:extLst>
          </p:cNvPr>
          <p:cNvSpPr txBox="1">
            <a:spLocks/>
          </p:cNvSpPr>
          <p:nvPr/>
        </p:nvSpPr>
        <p:spPr>
          <a:xfrm>
            <a:off x="7074278" y="4435065"/>
            <a:ext cx="1719741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0076C0"/>
                </a:solidFill>
              </a:rPr>
              <a:t>Conclusion</a:t>
            </a:r>
            <a:endParaRPr lang="en-BE" dirty="0">
              <a:solidFill>
                <a:srgbClr val="0076C0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EF9106-AF08-677D-FCA6-E0A414505F49}"/>
              </a:ext>
            </a:extLst>
          </p:cNvPr>
          <p:cNvSpPr txBox="1">
            <a:spLocks/>
          </p:cNvSpPr>
          <p:nvPr/>
        </p:nvSpPr>
        <p:spPr>
          <a:xfrm>
            <a:off x="7164194" y="4978888"/>
            <a:ext cx="4462944" cy="129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ebo" pitchFamily="2" charset="-79"/>
                <a:ea typeface="+mn-ea"/>
                <a:cs typeface="Heebo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Must have application to make all police-activities easier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together for a safer place</a:t>
            </a:r>
          </a:p>
        </p:txBody>
      </p:sp>
    </p:spTree>
    <p:extLst>
      <p:ext uri="{BB962C8B-B14F-4D97-AF65-F5344CB8AC3E}">
        <p14:creationId xmlns:p14="http://schemas.microsoft.com/office/powerpoint/2010/main" val="331130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E27D-1863-8A53-A4FD-3A26847C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384" y="2800311"/>
            <a:ext cx="4856246" cy="1070766"/>
          </a:xfrm>
        </p:spPr>
        <p:txBody>
          <a:bodyPr>
            <a:normAutofit/>
          </a:bodyPr>
          <a:lstStyle/>
          <a:p>
            <a:r>
              <a:rPr lang="fr-BE" sz="4800" dirty="0"/>
              <a:t>QCAM-App</a:t>
            </a:r>
            <a:endParaRPr lang="en-BE" sz="4800" dirty="0"/>
          </a:p>
        </p:txBody>
      </p:sp>
    </p:spTree>
    <p:extLst>
      <p:ext uri="{BB962C8B-B14F-4D97-AF65-F5344CB8AC3E}">
        <p14:creationId xmlns:p14="http://schemas.microsoft.com/office/powerpoint/2010/main" val="203423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30B2EB-0043-87FC-1441-28DC20CD1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8442" y="1717964"/>
            <a:ext cx="4452937" cy="38147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a typeface="Roboto" panose="02000000000000000000" pitchFamily="2" charset="0"/>
              </a:rPr>
              <a:t>Converts a smartphone into an ANPR camera with two different mode : photo mode &amp; video mode.</a:t>
            </a: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a typeface="Roboto" panose="02000000000000000000" pitchFamily="2" charset="0"/>
              </a:rPr>
              <a:t>Method:</a:t>
            </a:r>
          </a:p>
          <a:p>
            <a:pPr marL="457200" lvl="1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800" dirty="0">
                <a:latin typeface="Heebo" pitchFamily="2" charset="-79"/>
                <a:ea typeface="Roboto" panose="02000000000000000000" pitchFamily="2" charset="0"/>
                <a:cs typeface="Heebo" pitchFamily="2" charset="-79"/>
              </a:rPr>
              <a:t>QCAM-APP uses embedded Machine Learning models for detection and recognition and can work with </a:t>
            </a:r>
            <a:r>
              <a:rPr lang="en-GB" sz="1800" b="1" u="sng" dirty="0">
                <a:latin typeface="Heebo" pitchFamily="2" charset="-79"/>
                <a:ea typeface="Roboto" panose="02000000000000000000" pitchFamily="2" charset="0"/>
                <a:cs typeface="Heebo" pitchFamily="2" charset="-79"/>
              </a:rPr>
              <a:t>no Internet connection</a:t>
            </a:r>
            <a:r>
              <a:rPr lang="en-GB" sz="1800" dirty="0">
                <a:latin typeface="Heebo" pitchFamily="2" charset="-79"/>
                <a:ea typeface="Roboto" panose="02000000000000000000" pitchFamily="2" charset="0"/>
                <a:cs typeface="Heebo" pitchFamily="2" charset="-79"/>
              </a:rPr>
              <a:t>.</a:t>
            </a:r>
            <a:br>
              <a:rPr lang="en-GB" sz="1600" dirty="0">
                <a:latin typeface="Heebo" pitchFamily="2" charset="-79"/>
                <a:ea typeface="+mj-ea"/>
                <a:cs typeface="Heebo" pitchFamily="2" charset="-79"/>
              </a:rPr>
            </a:br>
            <a:endParaRPr lang="en-GB" sz="1600" dirty="0">
              <a:latin typeface="Heebo" pitchFamily="2" charset="-79"/>
              <a:ea typeface="+mj-ea"/>
              <a:cs typeface="Heebo" pitchFamily="2" charset="-79"/>
            </a:endParaRPr>
          </a:p>
          <a:p>
            <a:endParaRPr lang="en-BE" sz="1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0B0685-6687-EE99-E8E8-39078980FCF5}"/>
              </a:ext>
            </a:extLst>
          </p:cNvPr>
          <p:cNvSpPr txBox="1">
            <a:spLocks/>
          </p:cNvSpPr>
          <p:nvPr/>
        </p:nvSpPr>
        <p:spPr>
          <a:xfrm>
            <a:off x="266702" y="205653"/>
            <a:ext cx="5516418" cy="475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rgbClr val="F58025"/>
                </a:solidFill>
                <a:latin typeface="Maven Pro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dirty="0"/>
              <a:t>Why QCAM-App?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6054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024_Template_vLight (1) (1)" id="{6EE568D8-B402-406E-855D-D71A260198C2}" vid="{501A208F-6EC1-4785-A711-1D2DD3AC60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C927680AC4047B8F65AD8C1C45627" ma:contentTypeVersion="18" ma:contentTypeDescription="Create a new document." ma:contentTypeScope="" ma:versionID="5c5e9daa81f510a450a0ea20ea2aca78">
  <xsd:schema xmlns:xsd="http://www.w3.org/2001/XMLSchema" xmlns:xs="http://www.w3.org/2001/XMLSchema" xmlns:p="http://schemas.microsoft.com/office/2006/metadata/properties" xmlns:ns2="9d6c9e72-06e7-4da4-b678-932987bedfb1" xmlns:ns3="438650f1-cf93-4721-850d-b6810b462bdf" targetNamespace="http://schemas.microsoft.com/office/2006/metadata/properties" ma:root="true" ma:fieldsID="19e6f7f3a1ce1666895fd662e7ee7e6d" ns2:_="" ns3:_="">
    <xsd:import namespace="9d6c9e72-06e7-4da4-b678-932987bedfb1"/>
    <xsd:import namespace="438650f1-cf93-4721-850d-b6810b462b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c9e72-06e7-4da4-b678-932987bedf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c494e0d-fd46-4a35-afd6-06ab62e22b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650f1-cf93-4721-850d-b6810b462bd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e6fffc-2eed-4cdc-9a29-70d4d1af4f3b}" ma:internalName="TaxCatchAll" ma:showField="CatchAllData" ma:web="438650f1-cf93-4721-850d-b6810b462b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6c9e72-06e7-4da4-b678-932987bedfb1">
      <Terms xmlns="http://schemas.microsoft.com/office/infopath/2007/PartnerControls"/>
    </lcf76f155ced4ddcb4097134ff3c332f>
    <TaxCatchAll xmlns="438650f1-cf93-4721-850d-b6810b462bdf" xsi:nil="true"/>
  </documentManagement>
</p:properties>
</file>

<file path=customXml/itemProps1.xml><?xml version="1.0" encoding="utf-8"?>
<ds:datastoreItem xmlns:ds="http://schemas.openxmlformats.org/officeDocument/2006/customXml" ds:itemID="{2705BA98-EEB7-4DEE-BAF3-C8CE33B18C8A}"/>
</file>

<file path=customXml/itemProps2.xml><?xml version="1.0" encoding="utf-8"?>
<ds:datastoreItem xmlns:ds="http://schemas.openxmlformats.org/officeDocument/2006/customXml" ds:itemID="{EA911E0F-48A6-4576-8E0D-ADBCF714DB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DF1F37-1A1D-4AB6-A2B7-AA8349C5B176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5107200f-bd8c-409c-8a2b-6f25721605f6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9fe600a-e047-4fa4-acae-02535d86b3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Presentation2024_Template_Light version</Template>
  <TotalTime>0</TotalTime>
  <Words>367</Words>
  <Application>Microsoft Office PowerPoint</Application>
  <PresentationFormat>Widescreen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Heebo</vt:lpstr>
      <vt:lpstr>Maven Pro</vt:lpstr>
      <vt:lpstr>Roboto</vt:lpstr>
      <vt:lpstr>Wingdings</vt:lpstr>
      <vt:lpstr>Office Theme</vt:lpstr>
      <vt:lpstr>Enhance security &amp;  reduce road violence</vt:lpstr>
      <vt:lpstr>PowerPoint Presentation</vt:lpstr>
      <vt:lpstr>Blacklist</vt:lpstr>
      <vt:lpstr>Blacklist</vt:lpstr>
      <vt:lpstr>Blacklist</vt:lpstr>
      <vt:lpstr>Blacklist</vt:lpstr>
      <vt:lpstr>Blacklist</vt:lpstr>
      <vt:lpstr>QCAM-App</vt:lpstr>
      <vt:lpstr>PowerPoint Presentation</vt:lpstr>
      <vt:lpstr>QCAM-App</vt:lpstr>
      <vt:lpstr>QCAM-App</vt:lpstr>
      <vt:lpstr>QCAM-App</vt:lpstr>
      <vt:lpstr>PowerPoint Presentation</vt:lpstr>
      <vt:lpstr>Section Control</vt:lpstr>
      <vt:lpstr>Section Control</vt:lpstr>
      <vt:lpstr>Section Control</vt:lpstr>
      <vt:lpstr>Section Control</vt:lpstr>
      <vt:lpstr>QCAM-App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Sébastien Durbecq</dc:creator>
  <cp:lastModifiedBy>Nathalie Baudry</cp:lastModifiedBy>
  <cp:revision>1</cp:revision>
  <dcterms:created xsi:type="dcterms:W3CDTF">2024-04-10T13:24:09Z</dcterms:created>
  <dcterms:modified xsi:type="dcterms:W3CDTF">2024-04-14T15:47:13Z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0x010100F72C927680AC4047B8F65AD8C1C45627</vt:lpwstr>
  </property>
</Properties>
</file>